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914400" y="2125979"/>
            <a:ext cx="10363200" cy="1440181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40479"/>
            <a:ext cx="85344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g object 17"/>
          <p:cNvSpPr/>
          <p:nvPr/>
        </p:nvSpPr>
        <p:spPr>
          <a:xfrm>
            <a:off x="-1" y="0"/>
            <a:ext cx="12192001" cy="6857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bg object 18"/>
          <p:cNvSpPr/>
          <p:nvPr/>
        </p:nvSpPr>
        <p:spPr>
          <a:xfrm>
            <a:off x="164592" y="265174"/>
            <a:ext cx="1347215" cy="12024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bg object 19"/>
          <p:cNvSpPr/>
          <p:nvPr/>
        </p:nvSpPr>
        <p:spPr>
          <a:xfrm>
            <a:off x="9901428" y="4957571"/>
            <a:ext cx="2290572" cy="176326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bg object 20"/>
          <p:cNvSpPr/>
          <p:nvPr/>
        </p:nvSpPr>
        <p:spPr>
          <a:xfrm>
            <a:off x="315467" y="6259066"/>
            <a:ext cx="522732" cy="55930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92595" y="2059381"/>
            <a:ext cx="11406810" cy="16268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392595" y="2059381"/>
            <a:ext cx="11406810" cy="16268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09600" y="1577339"/>
            <a:ext cx="530352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416345" y="6304910"/>
            <a:ext cx="320977" cy="41260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884553" y="275336"/>
            <a:ext cx="10422892" cy="33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3154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18" Type="http://schemas.openxmlformats.org/officeDocument/2006/relationships/image" Target="../media/image68.png"/><Relationship Id="rId26" Type="http://schemas.openxmlformats.org/officeDocument/2006/relationships/image" Target="../media/image76.jpe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32" Type="http://schemas.openxmlformats.org/officeDocument/2006/relationships/image" Target="../media/image82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jpeg"/><Relationship Id="rId10" Type="http://schemas.openxmlformats.org/officeDocument/2006/relationships/image" Target="../media/image60.jpeg"/><Relationship Id="rId19" Type="http://schemas.openxmlformats.org/officeDocument/2006/relationships/image" Target="../media/image69.png"/><Relationship Id="rId31" Type="http://schemas.openxmlformats.org/officeDocument/2006/relationships/image" Target="../media/image81.jpe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Relationship Id="rId27" Type="http://schemas.openxmlformats.org/officeDocument/2006/relationships/image" Target="../media/image77.jpeg"/><Relationship Id="rId30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21" Type="http://schemas.openxmlformats.org/officeDocument/2006/relationships/image" Target="../media/image98.png"/><Relationship Id="rId34" Type="http://schemas.openxmlformats.org/officeDocument/2006/relationships/image" Target="../media/image111.png"/><Relationship Id="rId7" Type="http://schemas.openxmlformats.org/officeDocument/2006/relationships/image" Target="../media/image86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image" Target="../media/image53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5" Type="http://schemas.openxmlformats.org/officeDocument/2006/relationships/image" Target="../media/image85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58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8" Type="http://schemas.openxmlformats.org/officeDocument/2006/relationships/image" Target="../media/image87.png"/><Relationship Id="rId3" Type="http://schemas.openxmlformats.org/officeDocument/2006/relationships/image" Target="../media/image8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01.png"/><Relationship Id="rId26" Type="http://schemas.openxmlformats.org/officeDocument/2006/relationships/image" Target="../media/image126.png"/><Relationship Id="rId3" Type="http://schemas.openxmlformats.org/officeDocument/2006/relationships/image" Target="../media/image54.png"/><Relationship Id="rId21" Type="http://schemas.openxmlformats.org/officeDocument/2006/relationships/image" Target="../media/image121.png"/><Relationship Id="rId34" Type="http://schemas.openxmlformats.org/officeDocument/2006/relationships/image" Target="../media/image134.png"/><Relationship Id="rId7" Type="http://schemas.openxmlformats.org/officeDocument/2006/relationships/image" Target="../media/image58.png"/><Relationship Id="rId12" Type="http://schemas.openxmlformats.org/officeDocument/2006/relationships/image" Target="../media/image118.png"/><Relationship Id="rId17" Type="http://schemas.openxmlformats.org/officeDocument/2006/relationships/image" Target="../media/image120.png"/><Relationship Id="rId25" Type="http://schemas.openxmlformats.org/officeDocument/2006/relationships/image" Target="../media/image125.png"/><Relationship Id="rId33" Type="http://schemas.openxmlformats.org/officeDocument/2006/relationships/image" Target="../media/image133.png"/><Relationship Id="rId2" Type="http://schemas.openxmlformats.org/officeDocument/2006/relationships/image" Target="../media/image53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11" Type="http://schemas.openxmlformats.org/officeDocument/2006/relationships/image" Target="../media/image117.png"/><Relationship Id="rId24" Type="http://schemas.openxmlformats.org/officeDocument/2006/relationships/image" Target="../media/image124.png"/><Relationship Id="rId32" Type="http://schemas.openxmlformats.org/officeDocument/2006/relationships/image" Target="../media/image132.png"/><Relationship Id="rId5" Type="http://schemas.openxmlformats.org/officeDocument/2006/relationships/image" Target="../media/image56.png"/><Relationship Id="rId15" Type="http://schemas.openxmlformats.org/officeDocument/2006/relationships/image" Target="../media/image98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10" Type="http://schemas.openxmlformats.org/officeDocument/2006/relationships/image" Target="../media/image116.png"/><Relationship Id="rId19" Type="http://schemas.openxmlformats.org/officeDocument/2006/relationships/image" Target="../media/image102.png"/><Relationship Id="rId31" Type="http://schemas.openxmlformats.org/officeDocument/2006/relationships/image" Target="../media/image131.png"/><Relationship Id="rId4" Type="http://schemas.openxmlformats.org/officeDocument/2006/relationships/image" Target="../media/image55.png"/><Relationship Id="rId9" Type="http://schemas.openxmlformats.org/officeDocument/2006/relationships/image" Target="../media/image115.png"/><Relationship Id="rId14" Type="http://schemas.openxmlformats.org/officeDocument/2006/relationships/image" Target="../media/image97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8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03.png"/><Relationship Id="rId21" Type="http://schemas.openxmlformats.org/officeDocument/2006/relationships/image" Target="../media/image98.png"/><Relationship Id="rId34" Type="http://schemas.openxmlformats.org/officeDocument/2006/relationships/image" Target="../media/image152.png"/><Relationship Id="rId7" Type="http://schemas.openxmlformats.org/officeDocument/2006/relationships/image" Target="../media/image55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image" Target="../media/image102.png"/><Relationship Id="rId33" Type="http://schemas.openxmlformats.org/officeDocument/2006/relationships/image" Target="../media/image151.png"/><Relationship Id="rId2" Type="http://schemas.openxmlformats.org/officeDocument/2006/relationships/image" Target="../media/image135.png"/><Relationship Id="rId16" Type="http://schemas.openxmlformats.org/officeDocument/2006/relationships/image" Target="../media/image142.png"/><Relationship Id="rId20" Type="http://schemas.openxmlformats.org/officeDocument/2006/relationships/image" Target="../media/image97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101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5" Type="http://schemas.openxmlformats.org/officeDocument/2006/relationships/image" Target="../media/image53.png"/><Relationship Id="rId15" Type="http://schemas.openxmlformats.org/officeDocument/2006/relationships/image" Target="../media/image141.png"/><Relationship Id="rId23" Type="http://schemas.openxmlformats.org/officeDocument/2006/relationships/image" Target="../media/image100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10" Type="http://schemas.openxmlformats.org/officeDocument/2006/relationships/image" Target="../media/image58.png"/><Relationship Id="rId19" Type="http://schemas.openxmlformats.org/officeDocument/2006/relationships/image" Target="../media/image145.png"/><Relationship Id="rId31" Type="http://schemas.openxmlformats.org/officeDocument/2006/relationships/image" Target="../media/image149.png"/><Relationship Id="rId4" Type="http://schemas.openxmlformats.org/officeDocument/2006/relationships/image" Target="../media/image137.png"/><Relationship Id="rId9" Type="http://schemas.openxmlformats.org/officeDocument/2006/relationships/image" Target="../media/image57.png"/><Relationship Id="rId14" Type="http://schemas.openxmlformats.org/officeDocument/2006/relationships/image" Target="../media/image140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8" Type="http://schemas.openxmlformats.org/officeDocument/2006/relationships/image" Target="../media/image56.png"/><Relationship Id="rId3" Type="http://schemas.openxmlformats.org/officeDocument/2006/relationships/image" Target="../media/image1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9" Type="http://schemas.openxmlformats.org/officeDocument/2006/relationships/image" Target="../media/image193.png"/><Relationship Id="rId21" Type="http://schemas.openxmlformats.org/officeDocument/2006/relationships/image" Target="../media/image175.png"/><Relationship Id="rId34" Type="http://schemas.openxmlformats.org/officeDocument/2006/relationships/image" Target="../media/image188.png"/><Relationship Id="rId42" Type="http://schemas.openxmlformats.org/officeDocument/2006/relationships/image" Target="../media/image196.png"/><Relationship Id="rId47" Type="http://schemas.openxmlformats.org/officeDocument/2006/relationships/image" Target="../media/image201.png"/><Relationship Id="rId50" Type="http://schemas.openxmlformats.org/officeDocument/2006/relationships/image" Target="../media/image204.png"/><Relationship Id="rId55" Type="http://schemas.openxmlformats.org/officeDocument/2006/relationships/image" Target="../media/image209.png"/><Relationship Id="rId63" Type="http://schemas.openxmlformats.org/officeDocument/2006/relationships/image" Target="../media/image21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6" Type="http://schemas.openxmlformats.org/officeDocument/2006/relationships/image" Target="../media/image170.png"/><Relationship Id="rId29" Type="http://schemas.openxmlformats.org/officeDocument/2006/relationships/image" Target="../media/image183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37" Type="http://schemas.openxmlformats.org/officeDocument/2006/relationships/image" Target="../media/image191.png"/><Relationship Id="rId40" Type="http://schemas.openxmlformats.org/officeDocument/2006/relationships/image" Target="../media/image194.png"/><Relationship Id="rId45" Type="http://schemas.openxmlformats.org/officeDocument/2006/relationships/image" Target="../media/image199.png"/><Relationship Id="rId53" Type="http://schemas.openxmlformats.org/officeDocument/2006/relationships/image" Target="../media/image207.png"/><Relationship Id="rId58" Type="http://schemas.openxmlformats.org/officeDocument/2006/relationships/image" Target="../media/image212.png"/><Relationship Id="rId5" Type="http://schemas.openxmlformats.org/officeDocument/2006/relationships/image" Target="../media/image159.png"/><Relationship Id="rId61" Type="http://schemas.openxmlformats.org/officeDocument/2006/relationships/image" Target="../media/image215.png"/><Relationship Id="rId19" Type="http://schemas.openxmlformats.org/officeDocument/2006/relationships/image" Target="../media/image17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Relationship Id="rId35" Type="http://schemas.openxmlformats.org/officeDocument/2006/relationships/image" Target="../media/image189.png"/><Relationship Id="rId43" Type="http://schemas.openxmlformats.org/officeDocument/2006/relationships/image" Target="../media/image197.png"/><Relationship Id="rId48" Type="http://schemas.openxmlformats.org/officeDocument/2006/relationships/image" Target="../media/image202.png"/><Relationship Id="rId56" Type="http://schemas.openxmlformats.org/officeDocument/2006/relationships/image" Target="../media/image210.png"/><Relationship Id="rId8" Type="http://schemas.openxmlformats.org/officeDocument/2006/relationships/image" Target="../media/image162.png"/><Relationship Id="rId51" Type="http://schemas.openxmlformats.org/officeDocument/2006/relationships/image" Target="../media/image205.png"/><Relationship Id="rId3" Type="http://schemas.openxmlformats.org/officeDocument/2006/relationships/image" Target="../media/image15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38" Type="http://schemas.openxmlformats.org/officeDocument/2006/relationships/image" Target="../media/image192.png"/><Relationship Id="rId46" Type="http://schemas.openxmlformats.org/officeDocument/2006/relationships/image" Target="../media/image200.png"/><Relationship Id="rId59" Type="http://schemas.openxmlformats.org/officeDocument/2006/relationships/image" Target="../media/image213.png"/><Relationship Id="rId20" Type="http://schemas.openxmlformats.org/officeDocument/2006/relationships/image" Target="../media/image174.png"/><Relationship Id="rId41" Type="http://schemas.openxmlformats.org/officeDocument/2006/relationships/image" Target="../media/image195.png"/><Relationship Id="rId54" Type="http://schemas.openxmlformats.org/officeDocument/2006/relationships/image" Target="../media/image208.png"/><Relationship Id="rId62" Type="http://schemas.openxmlformats.org/officeDocument/2006/relationships/image" Target="../media/image2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36" Type="http://schemas.openxmlformats.org/officeDocument/2006/relationships/image" Target="../media/image190.png"/><Relationship Id="rId49" Type="http://schemas.openxmlformats.org/officeDocument/2006/relationships/image" Target="../media/image203.png"/><Relationship Id="rId57" Type="http://schemas.openxmlformats.org/officeDocument/2006/relationships/image" Target="../media/image211.png"/><Relationship Id="rId10" Type="http://schemas.openxmlformats.org/officeDocument/2006/relationships/image" Target="../media/image164.png"/><Relationship Id="rId31" Type="http://schemas.openxmlformats.org/officeDocument/2006/relationships/image" Target="../media/image185.png"/><Relationship Id="rId44" Type="http://schemas.openxmlformats.org/officeDocument/2006/relationships/image" Target="../media/image198.png"/><Relationship Id="rId52" Type="http://schemas.openxmlformats.org/officeDocument/2006/relationships/image" Target="../media/image206.png"/><Relationship Id="rId60" Type="http://schemas.openxmlformats.org/officeDocument/2006/relationships/image" Target="../media/image21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7"/>
          <p:cNvGrpSpPr/>
          <p:nvPr/>
        </p:nvGrpSpPr>
        <p:grpSpPr>
          <a:xfrm>
            <a:off x="719327" y="122249"/>
            <a:ext cx="9837420" cy="1090601"/>
            <a:chOff x="0" y="0"/>
            <a:chExt cx="9837418" cy="1090599"/>
          </a:xfrm>
        </p:grpSpPr>
        <p:sp>
          <p:nvSpPr>
            <p:cNvPr id="69" name="object 8"/>
            <p:cNvSpPr/>
            <p:nvPr/>
          </p:nvSpPr>
          <p:spPr>
            <a:xfrm>
              <a:off x="3003169" y="0"/>
              <a:ext cx="5220970" cy="905561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bject 9"/>
            <p:cNvSpPr/>
            <p:nvPr/>
          </p:nvSpPr>
          <p:spPr>
            <a:xfrm>
              <a:off x="0" y="866267"/>
              <a:ext cx="9837419" cy="22433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2" name="object 10"/>
          <p:cNvSpPr/>
          <p:nvPr/>
        </p:nvSpPr>
        <p:spPr>
          <a:xfrm>
            <a:off x="719327" y="1655064"/>
            <a:ext cx="6355080" cy="2240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3" name="object 11"/>
          <p:cNvSpPr txBox="1"/>
          <p:nvPr/>
        </p:nvSpPr>
        <p:spPr>
          <a:xfrm>
            <a:off x="706627" y="2311603"/>
            <a:ext cx="175896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>
                <a:solidFill>
                  <a:srgbClr val="003186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✓</a:t>
            </a:r>
          </a:p>
        </p:txBody>
      </p:sp>
      <p:grpSp>
        <p:nvGrpSpPr>
          <p:cNvPr id="79" name="object 12"/>
          <p:cNvGrpSpPr/>
          <p:nvPr/>
        </p:nvGrpSpPr>
        <p:grpSpPr>
          <a:xfrm>
            <a:off x="1005839" y="2320746"/>
            <a:ext cx="11006837" cy="224333"/>
            <a:chOff x="0" y="0"/>
            <a:chExt cx="11006836" cy="224331"/>
          </a:xfrm>
        </p:grpSpPr>
        <p:sp>
          <p:nvSpPr>
            <p:cNvPr id="74" name="object 13"/>
            <p:cNvSpPr/>
            <p:nvPr/>
          </p:nvSpPr>
          <p:spPr>
            <a:xfrm>
              <a:off x="0" y="0"/>
              <a:ext cx="6749289" cy="224332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14"/>
            <p:cNvSpPr/>
            <p:nvPr/>
          </p:nvSpPr>
          <p:spPr>
            <a:xfrm>
              <a:off x="6660769" y="0"/>
              <a:ext cx="1141477" cy="224332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object 15"/>
            <p:cNvSpPr/>
            <p:nvPr/>
          </p:nvSpPr>
          <p:spPr>
            <a:xfrm>
              <a:off x="7750430" y="0"/>
              <a:ext cx="2237359" cy="224332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object 16"/>
            <p:cNvSpPr/>
            <p:nvPr/>
          </p:nvSpPr>
          <p:spPr>
            <a:xfrm>
              <a:off x="9881362" y="0"/>
              <a:ext cx="574244" cy="224332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17"/>
            <p:cNvSpPr/>
            <p:nvPr/>
          </p:nvSpPr>
          <p:spPr>
            <a:xfrm>
              <a:off x="10416286" y="0"/>
              <a:ext cx="590551" cy="224332"/>
            </a:xfrm>
            <a:prstGeom prst="rect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3" name="object 18"/>
          <p:cNvGrpSpPr/>
          <p:nvPr/>
        </p:nvGrpSpPr>
        <p:grpSpPr>
          <a:xfrm>
            <a:off x="8439911" y="2956560"/>
            <a:ext cx="3441193" cy="1729740"/>
            <a:chOff x="0" y="0"/>
            <a:chExt cx="3441191" cy="1729738"/>
          </a:xfrm>
        </p:grpSpPr>
        <p:sp>
          <p:nvSpPr>
            <p:cNvPr id="80" name="object 19"/>
            <p:cNvSpPr/>
            <p:nvPr/>
          </p:nvSpPr>
          <p:spPr>
            <a:xfrm>
              <a:off x="0" y="0"/>
              <a:ext cx="3441192" cy="1729739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object 20"/>
            <p:cNvSpPr/>
            <p:nvPr/>
          </p:nvSpPr>
          <p:spPr>
            <a:xfrm>
              <a:off x="0" y="0"/>
              <a:ext cx="3441192" cy="1729739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object 21"/>
            <p:cNvSpPr/>
            <p:nvPr/>
          </p:nvSpPr>
          <p:spPr>
            <a:xfrm>
              <a:off x="699515" y="48716"/>
              <a:ext cx="2135252" cy="241097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4" name="object 22"/>
          <p:cNvSpPr txBox="1"/>
          <p:nvPr/>
        </p:nvSpPr>
        <p:spPr>
          <a:xfrm>
            <a:off x="8433816" y="2954909"/>
            <a:ext cx="345376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9906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</p:txBody>
      </p:sp>
      <p:grpSp>
        <p:nvGrpSpPr>
          <p:cNvPr id="91" name="object 23"/>
          <p:cNvGrpSpPr/>
          <p:nvPr/>
        </p:nvGrpSpPr>
        <p:grpSpPr>
          <a:xfrm>
            <a:off x="8875776" y="3250944"/>
            <a:ext cx="2962909" cy="1182626"/>
            <a:chOff x="0" y="0"/>
            <a:chExt cx="2962908" cy="1182624"/>
          </a:xfrm>
        </p:grpSpPr>
        <p:sp>
          <p:nvSpPr>
            <p:cNvPr id="85" name="object 24"/>
            <p:cNvSpPr/>
            <p:nvPr/>
          </p:nvSpPr>
          <p:spPr>
            <a:xfrm>
              <a:off x="0" y="0"/>
              <a:ext cx="2592198" cy="237743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25"/>
            <p:cNvSpPr/>
            <p:nvPr/>
          </p:nvSpPr>
          <p:spPr>
            <a:xfrm>
              <a:off x="2499614" y="22859"/>
              <a:ext cx="396241" cy="208788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26"/>
            <p:cNvSpPr/>
            <p:nvPr/>
          </p:nvSpPr>
          <p:spPr>
            <a:xfrm>
              <a:off x="0" y="242315"/>
              <a:ext cx="2352040" cy="208789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27"/>
            <p:cNvSpPr/>
            <p:nvPr/>
          </p:nvSpPr>
          <p:spPr>
            <a:xfrm>
              <a:off x="0" y="480059"/>
              <a:ext cx="2364613" cy="208789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28"/>
            <p:cNvSpPr/>
            <p:nvPr/>
          </p:nvSpPr>
          <p:spPr>
            <a:xfrm>
              <a:off x="2280157" y="457199"/>
              <a:ext cx="682752" cy="237746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bject 29"/>
            <p:cNvSpPr/>
            <p:nvPr/>
          </p:nvSpPr>
          <p:spPr>
            <a:xfrm>
              <a:off x="777240" y="944879"/>
              <a:ext cx="1105929" cy="237746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0" name="object 30"/>
          <p:cNvGrpSpPr/>
          <p:nvPr/>
        </p:nvGrpSpPr>
        <p:grpSpPr>
          <a:xfrm>
            <a:off x="187451" y="2988564"/>
            <a:ext cx="3396998" cy="1729740"/>
            <a:chOff x="0" y="0"/>
            <a:chExt cx="3396996" cy="1729738"/>
          </a:xfrm>
        </p:grpSpPr>
        <p:sp>
          <p:nvSpPr>
            <p:cNvPr id="92" name="object 31"/>
            <p:cNvSpPr/>
            <p:nvPr/>
          </p:nvSpPr>
          <p:spPr>
            <a:xfrm>
              <a:off x="0" y="0"/>
              <a:ext cx="3396997" cy="1729739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object 32"/>
            <p:cNvSpPr/>
            <p:nvPr/>
          </p:nvSpPr>
          <p:spPr>
            <a:xfrm>
              <a:off x="0" y="0"/>
              <a:ext cx="3396997" cy="1729739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object 33"/>
            <p:cNvSpPr/>
            <p:nvPr/>
          </p:nvSpPr>
          <p:spPr>
            <a:xfrm>
              <a:off x="680313" y="49656"/>
              <a:ext cx="2128648" cy="240792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object 34"/>
            <p:cNvSpPr/>
            <p:nvPr/>
          </p:nvSpPr>
          <p:spPr>
            <a:xfrm>
              <a:off x="434949" y="295020"/>
              <a:ext cx="2809875" cy="237745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object 35"/>
            <p:cNvSpPr/>
            <p:nvPr/>
          </p:nvSpPr>
          <p:spPr>
            <a:xfrm>
              <a:off x="434949" y="538860"/>
              <a:ext cx="1576833" cy="237745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object 36"/>
            <p:cNvSpPr/>
            <p:nvPr/>
          </p:nvSpPr>
          <p:spPr>
            <a:xfrm>
              <a:off x="1913254" y="538860"/>
              <a:ext cx="146305" cy="237745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object 37"/>
            <p:cNvSpPr/>
            <p:nvPr/>
          </p:nvSpPr>
          <p:spPr>
            <a:xfrm>
              <a:off x="1091819" y="782776"/>
              <a:ext cx="1359028" cy="238049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object 38"/>
            <p:cNvSpPr/>
            <p:nvPr/>
          </p:nvSpPr>
          <p:spPr>
            <a:xfrm>
              <a:off x="495908" y="1026921"/>
              <a:ext cx="2765554" cy="237745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1" name="object 39"/>
          <p:cNvSpPr txBox="1"/>
          <p:nvPr/>
        </p:nvSpPr>
        <p:spPr>
          <a:xfrm>
            <a:off x="181354" y="2987546"/>
            <a:ext cx="3409317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97789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  <a:p>
            <a:pPr>
              <a:defRPr sz="1700"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>
              <a:defRPr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 indent="97789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  <a:p>
            <a:pPr indent="97789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</p:txBody>
      </p:sp>
      <p:grpSp>
        <p:nvGrpSpPr>
          <p:cNvPr id="104" name="object 40"/>
          <p:cNvGrpSpPr/>
          <p:nvPr/>
        </p:nvGrpSpPr>
        <p:grpSpPr>
          <a:xfrm>
            <a:off x="622400" y="4259326"/>
            <a:ext cx="2205737" cy="481585"/>
            <a:chOff x="0" y="0"/>
            <a:chExt cx="2205736" cy="481584"/>
          </a:xfrm>
        </p:grpSpPr>
        <p:sp>
          <p:nvSpPr>
            <p:cNvPr id="102" name="object 41"/>
            <p:cNvSpPr/>
            <p:nvPr/>
          </p:nvSpPr>
          <p:spPr>
            <a:xfrm>
              <a:off x="0" y="0"/>
              <a:ext cx="2205737" cy="237745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object 42"/>
            <p:cNvSpPr/>
            <p:nvPr/>
          </p:nvSpPr>
          <p:spPr>
            <a:xfrm>
              <a:off x="754405" y="243840"/>
              <a:ext cx="1108914" cy="237745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08" name="object 43"/>
          <p:cNvGrpSpPr/>
          <p:nvPr/>
        </p:nvGrpSpPr>
        <p:grpSpPr>
          <a:xfrm>
            <a:off x="3637788" y="3415029"/>
            <a:ext cx="3197735" cy="1616457"/>
            <a:chOff x="0" y="0"/>
            <a:chExt cx="3197734" cy="1616456"/>
          </a:xfrm>
        </p:grpSpPr>
        <p:sp>
          <p:nvSpPr>
            <p:cNvPr id="105" name="object 44"/>
            <p:cNvSpPr/>
            <p:nvPr/>
          </p:nvSpPr>
          <p:spPr>
            <a:xfrm>
              <a:off x="2346578" y="0"/>
              <a:ext cx="851157" cy="87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60"/>
                  </a:moveTo>
                  <a:lnTo>
                    <a:pt x="14258" y="7460"/>
                  </a:lnTo>
                  <a:lnTo>
                    <a:pt x="14258" y="0"/>
                  </a:lnTo>
                  <a:lnTo>
                    <a:pt x="7342" y="0"/>
                  </a:lnTo>
                  <a:lnTo>
                    <a:pt x="7342" y="7460"/>
                  </a:lnTo>
                  <a:lnTo>
                    <a:pt x="0" y="7460"/>
                  </a:lnTo>
                  <a:lnTo>
                    <a:pt x="0" y="14140"/>
                  </a:lnTo>
                  <a:lnTo>
                    <a:pt x="7342" y="14140"/>
                  </a:lnTo>
                  <a:lnTo>
                    <a:pt x="7342" y="21600"/>
                  </a:lnTo>
                  <a:lnTo>
                    <a:pt x="14258" y="21600"/>
                  </a:lnTo>
                  <a:lnTo>
                    <a:pt x="14258" y="14140"/>
                  </a:lnTo>
                  <a:lnTo>
                    <a:pt x="21600" y="14140"/>
                  </a:lnTo>
                  <a:lnTo>
                    <a:pt x="21600" y="7460"/>
                  </a:lnTo>
                  <a:close/>
                </a:path>
              </a:pathLst>
            </a:cu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object 45"/>
            <p:cNvSpPr/>
            <p:nvPr/>
          </p:nvSpPr>
          <p:spPr>
            <a:xfrm>
              <a:off x="2346578" y="126"/>
              <a:ext cx="851157" cy="87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48"/>
                  </a:moveTo>
                  <a:lnTo>
                    <a:pt x="7342" y="7448"/>
                  </a:lnTo>
                  <a:lnTo>
                    <a:pt x="7342" y="0"/>
                  </a:lnTo>
                  <a:lnTo>
                    <a:pt x="14258" y="0"/>
                  </a:lnTo>
                  <a:lnTo>
                    <a:pt x="14258" y="7448"/>
                  </a:lnTo>
                  <a:lnTo>
                    <a:pt x="21600" y="7448"/>
                  </a:lnTo>
                  <a:lnTo>
                    <a:pt x="21600" y="14152"/>
                  </a:lnTo>
                  <a:lnTo>
                    <a:pt x="14258" y="14152"/>
                  </a:lnTo>
                  <a:lnTo>
                    <a:pt x="14258" y="21600"/>
                  </a:lnTo>
                  <a:lnTo>
                    <a:pt x="7342" y="21600"/>
                  </a:lnTo>
                  <a:lnTo>
                    <a:pt x="7342" y="14152"/>
                  </a:lnTo>
                  <a:lnTo>
                    <a:pt x="0" y="14152"/>
                  </a:lnTo>
                  <a:lnTo>
                    <a:pt x="0" y="7448"/>
                  </a:lnTo>
                  <a:close/>
                </a:path>
              </a:pathLst>
            </a:custGeom>
            <a:noFill/>
            <a:ln w="12191" cap="flat">
              <a:solidFill>
                <a:srgbClr val="00216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object 46"/>
            <p:cNvSpPr/>
            <p:nvPr/>
          </p:nvSpPr>
          <p:spPr>
            <a:xfrm>
              <a:off x="0" y="710437"/>
              <a:ext cx="2457450" cy="906020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09" name="object 47"/>
          <p:cNvSpPr txBox="1"/>
          <p:nvPr/>
        </p:nvSpPr>
        <p:spPr>
          <a:xfrm>
            <a:off x="857808" y="5267578"/>
            <a:ext cx="175261" cy="22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>
                <a:solidFill>
                  <a:srgbClr val="003186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✓</a:t>
            </a:r>
          </a:p>
        </p:txBody>
      </p:sp>
      <p:grpSp>
        <p:nvGrpSpPr>
          <p:cNvPr id="113" name="object 48"/>
          <p:cNvGrpSpPr/>
          <p:nvPr/>
        </p:nvGrpSpPr>
        <p:grpSpPr>
          <a:xfrm>
            <a:off x="1157019" y="5276722"/>
            <a:ext cx="10298559" cy="635483"/>
            <a:chOff x="0" y="0"/>
            <a:chExt cx="10298557" cy="635481"/>
          </a:xfrm>
        </p:grpSpPr>
        <p:sp>
          <p:nvSpPr>
            <p:cNvPr id="110" name="object 49"/>
            <p:cNvSpPr/>
            <p:nvPr/>
          </p:nvSpPr>
          <p:spPr>
            <a:xfrm>
              <a:off x="0" y="0"/>
              <a:ext cx="9961373" cy="224028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bject 50"/>
            <p:cNvSpPr/>
            <p:nvPr/>
          </p:nvSpPr>
          <p:spPr>
            <a:xfrm>
              <a:off x="0" y="205715"/>
              <a:ext cx="10298558" cy="224028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bject 51"/>
            <p:cNvSpPr/>
            <p:nvPr/>
          </p:nvSpPr>
          <p:spPr>
            <a:xfrm>
              <a:off x="0" y="411150"/>
              <a:ext cx="8263891" cy="224332"/>
            </a:xfrm>
            <a:prstGeom prst="rect">
              <a:avLst/>
            </a:prstGeom>
            <a:blipFill rotWithShape="1">
              <a:blip r:embed="rId2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4" name="object 52"/>
          <p:cNvSpPr/>
          <p:nvPr/>
        </p:nvSpPr>
        <p:spPr>
          <a:xfrm>
            <a:off x="4232147" y="2889504"/>
            <a:ext cx="1142242" cy="1131580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object 53"/>
          <p:cNvSpPr/>
          <p:nvPr/>
        </p:nvSpPr>
        <p:spPr>
          <a:xfrm>
            <a:off x="7077456" y="3121150"/>
            <a:ext cx="1219965" cy="1244360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8"/>
          <p:cNvSpPr/>
          <p:nvPr/>
        </p:nvSpPr>
        <p:spPr>
          <a:xfrm>
            <a:off x="3805173" y="323036"/>
            <a:ext cx="4999609" cy="90556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object 9"/>
          <p:cNvSpPr txBox="1"/>
          <p:nvPr/>
        </p:nvSpPr>
        <p:spPr>
          <a:xfrm>
            <a:off x="392594" y="2072081"/>
            <a:ext cx="11367772" cy="1505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5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Principe</a:t>
            </a:r>
            <a:r>
              <a:rPr u="none">
                <a:uFillTx/>
              </a:rPr>
              <a:t>:</a:t>
            </a:r>
            <a:r>
              <a:rPr u="none" spc="-20">
                <a:uFillTx/>
              </a:rPr>
              <a:t> </a:t>
            </a:r>
            <a:r>
              <a:rPr u="none">
                <a:uFillTx/>
              </a:rPr>
              <a:t>charge</a:t>
            </a:r>
            <a:r>
              <a:rPr u="none" spc="-15">
                <a:uFillTx/>
              </a:rPr>
              <a:t> </a:t>
            </a:r>
            <a:r>
              <a:rPr u="none">
                <a:uFillTx/>
              </a:rPr>
              <a:t>légère</a:t>
            </a:r>
            <a:r>
              <a:rPr u="none" spc="-15">
                <a:uFillTx/>
              </a:rPr>
              <a:t> </a:t>
            </a:r>
            <a:r>
              <a:rPr u="none">
                <a:uFillTx/>
              </a:rPr>
              <a:t>(poids</a:t>
            </a:r>
            <a:r>
              <a:rPr u="none" spc="-15">
                <a:uFillTx/>
              </a:rPr>
              <a:t> </a:t>
            </a:r>
            <a:r>
              <a:rPr u="none">
                <a:uFillTx/>
              </a:rPr>
              <a:t>du</a:t>
            </a:r>
            <a:r>
              <a:rPr u="none" spc="-10">
                <a:uFillTx/>
              </a:rPr>
              <a:t> </a:t>
            </a:r>
            <a:r>
              <a:rPr u="none">
                <a:uFillTx/>
              </a:rPr>
              <a:t>corps</a:t>
            </a:r>
            <a:r>
              <a:rPr u="none" spc="-15">
                <a:uFillTx/>
              </a:rPr>
              <a:t> </a:t>
            </a:r>
            <a:r>
              <a:rPr u="none">
                <a:uFillTx/>
              </a:rPr>
              <a:t>ou</a:t>
            </a:r>
            <a:r>
              <a:rPr u="none" spc="-10">
                <a:uFillTx/>
              </a:rPr>
              <a:t> </a:t>
            </a:r>
            <a:r>
              <a:rPr u="none">
                <a:uFillTx/>
              </a:rPr>
              <a:t>légère</a:t>
            </a:r>
            <a:r>
              <a:rPr u="none" spc="-10">
                <a:uFillTx/>
              </a:rPr>
              <a:t> </a:t>
            </a:r>
            <a:r>
              <a:rPr u="none">
                <a:uFillTx/>
              </a:rPr>
              <a:t>charge</a:t>
            </a:r>
            <a:r>
              <a:rPr u="none" spc="-20">
                <a:uFillTx/>
              </a:rPr>
              <a:t> </a:t>
            </a:r>
            <a:r>
              <a:rPr u="none">
                <a:uFillTx/>
              </a:rPr>
              <a:t>additionnelle)</a:t>
            </a:r>
            <a:r>
              <a:rPr u="none" spc="-25">
                <a:uFillTx/>
              </a:rPr>
              <a:t> </a:t>
            </a:r>
            <a:r>
              <a:rPr u="none">
                <a:uFillTx/>
              </a:rPr>
              <a:t>/</a:t>
            </a:r>
            <a:r>
              <a:rPr u="none" spc="-10">
                <a:uFillTx/>
              </a:rPr>
              <a:t> </a:t>
            </a:r>
            <a:r>
              <a:rPr u="none">
                <a:uFillTx/>
              </a:rPr>
              <a:t>séries</a:t>
            </a:r>
            <a:r>
              <a:rPr u="none" spc="-25">
                <a:uFillTx/>
              </a:rPr>
              <a:t> </a:t>
            </a:r>
            <a:r>
              <a:rPr u="none">
                <a:uFillTx/>
              </a:rPr>
              <a:t>longues</a:t>
            </a:r>
            <a:r>
              <a:rPr u="none" spc="-20">
                <a:uFillTx/>
              </a:rPr>
              <a:t> </a:t>
            </a:r>
            <a:r>
              <a:rPr u="none">
                <a:uFillTx/>
              </a:rPr>
              <a:t>(8 à</a:t>
            </a:r>
            <a:r>
              <a:rPr u="none" spc="-10">
                <a:uFillTx/>
              </a:rPr>
              <a:t> </a:t>
            </a:r>
            <a:r>
              <a:rPr u="none">
                <a:uFillTx/>
              </a:rPr>
              <a:t>15</a:t>
            </a:r>
            <a:r>
              <a:rPr u="none" spc="-5">
                <a:uFillTx/>
              </a:rPr>
              <a:t> </a:t>
            </a:r>
            <a:r>
              <a:rPr u="none">
                <a:uFillTx/>
              </a:rPr>
              <a:t>répétitions)/</a:t>
            </a:r>
            <a:r>
              <a:rPr u="none" spc="-40">
                <a:uFillTx/>
              </a:rPr>
              <a:t> </a:t>
            </a:r>
            <a:r>
              <a:rPr u="none">
                <a:uFillTx/>
              </a:rPr>
              <a:t>sur</a:t>
            </a:r>
            <a:r>
              <a:rPr u="none" spc="-15">
                <a:uFillTx/>
              </a:rPr>
              <a:t> </a:t>
            </a:r>
            <a:r>
              <a:rPr u="none">
                <a:uFillTx/>
              </a:rPr>
              <a:t>tous</a:t>
            </a:r>
            <a:r>
              <a:rPr u="none" spc="-20">
                <a:uFillTx/>
              </a:rPr>
              <a:t> </a:t>
            </a:r>
            <a:r>
              <a:rPr u="none">
                <a:uFillTx/>
              </a:rPr>
              <a:t>les</a:t>
            </a:r>
            <a:r>
              <a:rPr u="none" spc="-5">
                <a:uFillTx/>
              </a:rPr>
              <a:t> </a:t>
            </a:r>
            <a:r>
              <a:rPr u="none">
                <a:uFillTx/>
              </a:rPr>
              <a:t>groupes</a:t>
            </a:r>
          </a:p>
          <a:p>
            <a:pPr indent="12700">
              <a:defRPr sz="1500">
                <a:solidFill>
                  <a:srgbClr val="001F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musculaires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R="145414" indent="12700">
              <a:defRPr sz="1500" u="sng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Objectifs:</a:t>
            </a:r>
            <a:r>
              <a:rPr u="none">
                <a:uFillTx/>
              </a:rPr>
              <a:t> adaptation </a:t>
            </a:r>
            <a:r>
              <a:rPr u="none" spc="-5">
                <a:uFillTx/>
              </a:rPr>
              <a:t>physiologique aux </a:t>
            </a:r>
            <a:r>
              <a:rPr u="none">
                <a:uFillTx/>
              </a:rPr>
              <a:t>ateliers </a:t>
            </a:r>
            <a:r>
              <a:rPr u="none" spc="-5">
                <a:uFillTx/>
              </a:rPr>
              <a:t>de </a:t>
            </a:r>
            <a:r>
              <a:rPr u="none">
                <a:uFillTx/>
              </a:rPr>
              <a:t>Renforcement Musculaire – </a:t>
            </a:r>
            <a:r>
              <a:rPr u="none" spc="-5">
                <a:uFillTx/>
              </a:rPr>
              <a:t>échauffement </a:t>
            </a:r>
            <a:r>
              <a:rPr u="none">
                <a:uFillTx/>
              </a:rPr>
              <a:t>- harmonisation musculaire – drainage,  récupération</a:t>
            </a:r>
            <a:r>
              <a:rPr u="none" spc="-50">
                <a:uFillTx/>
              </a:rPr>
              <a:t> </a:t>
            </a:r>
            <a:r>
              <a:rPr u="none" spc="-5">
                <a:uFillTx/>
              </a:rPr>
              <a:t>active</a:t>
            </a:r>
          </a:p>
          <a:p>
            <a:pPr>
              <a:defRPr sz="1500">
                <a:latin typeface="Arial"/>
                <a:ea typeface="Arial"/>
                <a:cs typeface="Arial"/>
                <a:sym typeface="Arial"/>
              </a:defRPr>
            </a:pPr>
            <a:endParaRPr u="none" spc="-5">
              <a:uFillTx/>
            </a:endParaRPr>
          </a:p>
          <a:p>
            <a:pPr indent="12700">
              <a:defRPr sz="1500" u="sng" spc="3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 spc="0">
                <a:latin typeface="Arial"/>
                <a:ea typeface="Arial"/>
                <a:cs typeface="Arial"/>
                <a:sym typeface="Arial"/>
              </a:rPr>
              <a:t>Mise en </a:t>
            </a:r>
            <a:r>
              <a:rPr spc="-5">
                <a:latin typeface="Arial"/>
                <a:ea typeface="Arial"/>
                <a:cs typeface="Arial"/>
                <a:sym typeface="Arial"/>
              </a:rPr>
              <a:t>œuvre</a:t>
            </a:r>
            <a:r>
              <a:rPr u="none" spc="-5"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u="none" spc="0">
                <a:uFillTx/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u="none" spc="-5">
                <a:uFillTx/>
                <a:latin typeface="Arial"/>
                <a:ea typeface="Arial"/>
                <a:cs typeface="Arial"/>
                <a:sym typeface="Arial"/>
              </a:rPr>
              <a:t>circuit, </a:t>
            </a:r>
            <a:r>
              <a:rPr u="none" spc="0">
                <a:uFillTx/>
                <a:latin typeface="Arial"/>
                <a:ea typeface="Arial"/>
                <a:cs typeface="Arial"/>
                <a:sym typeface="Arial"/>
              </a:rPr>
              <a:t>passage d’un atelier à l’autre, alternant: haut du corps, bas du corps, </a:t>
            </a:r>
            <a:r>
              <a:rPr u="none" spc="-5">
                <a:uFillTx/>
                <a:latin typeface="Arial"/>
                <a:ea typeface="Arial"/>
                <a:cs typeface="Arial"/>
                <a:sym typeface="Arial"/>
              </a:rPr>
              <a:t>liaison </a:t>
            </a:r>
            <a:r>
              <a:rPr u="none" spc="0">
                <a:uFillTx/>
                <a:latin typeface="Arial"/>
                <a:ea typeface="Arial"/>
                <a:cs typeface="Arial"/>
                <a:sym typeface="Arial"/>
              </a:rPr>
              <a:t>tronc </a:t>
            </a:r>
            <a:r>
              <a:rPr u="none" spc="-5">
                <a:uFillTx/>
                <a:latin typeface="Arial"/>
                <a:ea typeface="Arial"/>
                <a:cs typeface="Arial"/>
                <a:sym typeface="Arial"/>
              </a:rPr>
              <a:t>bassin </a:t>
            </a:r>
            <a:r>
              <a:rPr u="none" spc="0">
                <a:uFillTx/>
                <a:latin typeface="Arial"/>
                <a:ea typeface="Arial"/>
                <a:cs typeface="Arial"/>
                <a:sym typeface="Arial"/>
              </a:rPr>
              <a:t>(abdos</a:t>
            </a:r>
            <a:r>
              <a:rPr u="none" spc="-290"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u="none" spc="0">
                <a:uFillTx/>
                <a:latin typeface="Arial"/>
                <a:ea typeface="Arial"/>
                <a:cs typeface="Arial"/>
                <a:sym typeface="Arial"/>
              </a:rPr>
              <a:t>lombaires)</a:t>
            </a:r>
          </a:p>
        </p:txBody>
      </p:sp>
      <p:grpSp>
        <p:nvGrpSpPr>
          <p:cNvPr id="123" name="object 10"/>
          <p:cNvGrpSpPr/>
          <p:nvPr/>
        </p:nvGrpSpPr>
        <p:grpSpPr>
          <a:xfrm>
            <a:off x="7115556" y="3936491"/>
            <a:ext cx="3441193" cy="2261617"/>
            <a:chOff x="0" y="0"/>
            <a:chExt cx="3441191" cy="2261616"/>
          </a:xfrm>
        </p:grpSpPr>
        <p:sp>
          <p:nvSpPr>
            <p:cNvPr id="119" name="object 11"/>
            <p:cNvSpPr/>
            <p:nvPr/>
          </p:nvSpPr>
          <p:spPr>
            <a:xfrm>
              <a:off x="0" y="0"/>
              <a:ext cx="3441192" cy="2261617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object 12"/>
            <p:cNvSpPr/>
            <p:nvPr/>
          </p:nvSpPr>
          <p:spPr>
            <a:xfrm>
              <a:off x="0" y="0"/>
              <a:ext cx="3441192" cy="2261617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object 13"/>
            <p:cNvSpPr/>
            <p:nvPr/>
          </p:nvSpPr>
          <p:spPr>
            <a:xfrm>
              <a:off x="1280159" y="51816"/>
              <a:ext cx="977050" cy="237745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object 14"/>
            <p:cNvSpPr/>
            <p:nvPr/>
          </p:nvSpPr>
          <p:spPr>
            <a:xfrm>
              <a:off x="435863" y="295656"/>
              <a:ext cx="2964180" cy="237745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4" name="object 15"/>
          <p:cNvSpPr txBox="1"/>
          <p:nvPr/>
        </p:nvSpPr>
        <p:spPr>
          <a:xfrm>
            <a:off x="7195566" y="4220844"/>
            <a:ext cx="18669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  <a:p>
            <a:pPr indent="1270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</p:txBody>
      </p:sp>
      <p:grpSp>
        <p:nvGrpSpPr>
          <p:cNvPr id="131" name="object 16"/>
          <p:cNvGrpSpPr/>
          <p:nvPr/>
        </p:nvGrpSpPr>
        <p:grpSpPr>
          <a:xfrm>
            <a:off x="7551418" y="4475987"/>
            <a:ext cx="3066415" cy="1457250"/>
            <a:chOff x="0" y="0"/>
            <a:chExt cx="3066414" cy="1457248"/>
          </a:xfrm>
        </p:grpSpPr>
        <p:sp>
          <p:nvSpPr>
            <p:cNvPr id="125" name="object 17"/>
            <p:cNvSpPr/>
            <p:nvPr/>
          </p:nvSpPr>
          <p:spPr>
            <a:xfrm>
              <a:off x="-1" y="-1"/>
              <a:ext cx="1737361" cy="237745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object 18"/>
            <p:cNvSpPr/>
            <p:nvPr/>
          </p:nvSpPr>
          <p:spPr>
            <a:xfrm>
              <a:off x="-1" y="243839"/>
              <a:ext cx="3066415" cy="237745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object 19"/>
            <p:cNvSpPr/>
            <p:nvPr/>
          </p:nvSpPr>
          <p:spPr>
            <a:xfrm>
              <a:off x="0" y="487375"/>
              <a:ext cx="1707260" cy="238048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object 20"/>
            <p:cNvSpPr/>
            <p:nvPr/>
          </p:nvSpPr>
          <p:spPr>
            <a:xfrm>
              <a:off x="-1" y="731773"/>
              <a:ext cx="3000249" cy="237746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object 21"/>
            <p:cNvSpPr/>
            <p:nvPr/>
          </p:nvSpPr>
          <p:spPr>
            <a:xfrm>
              <a:off x="-1" y="975663"/>
              <a:ext cx="2959481" cy="237746"/>
            </a:xfrm>
            <a:prstGeom prst="rect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bject 22"/>
            <p:cNvSpPr/>
            <p:nvPr/>
          </p:nvSpPr>
          <p:spPr>
            <a:xfrm>
              <a:off x="-1" y="1219503"/>
              <a:ext cx="596189" cy="237746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2" name="object 23"/>
          <p:cNvSpPr txBox="1"/>
          <p:nvPr/>
        </p:nvSpPr>
        <p:spPr>
          <a:xfrm>
            <a:off x="7195566" y="5196459"/>
            <a:ext cx="18669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➢</a:t>
            </a:r>
          </a:p>
        </p:txBody>
      </p:sp>
      <p:grpSp>
        <p:nvGrpSpPr>
          <p:cNvPr id="139" name="object 24"/>
          <p:cNvGrpSpPr/>
          <p:nvPr/>
        </p:nvGrpSpPr>
        <p:grpSpPr>
          <a:xfrm>
            <a:off x="1239010" y="3936491"/>
            <a:ext cx="3396998" cy="2261617"/>
            <a:chOff x="0" y="0"/>
            <a:chExt cx="3396996" cy="2261616"/>
          </a:xfrm>
        </p:grpSpPr>
        <p:sp>
          <p:nvSpPr>
            <p:cNvPr id="133" name="object 25"/>
            <p:cNvSpPr/>
            <p:nvPr/>
          </p:nvSpPr>
          <p:spPr>
            <a:xfrm>
              <a:off x="0" y="0"/>
              <a:ext cx="3396997" cy="2261617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26"/>
            <p:cNvSpPr/>
            <p:nvPr/>
          </p:nvSpPr>
          <p:spPr>
            <a:xfrm>
              <a:off x="0" y="0"/>
              <a:ext cx="3396997" cy="2261617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bject 27"/>
            <p:cNvSpPr/>
            <p:nvPr/>
          </p:nvSpPr>
          <p:spPr>
            <a:xfrm>
              <a:off x="1368552" y="51816"/>
              <a:ext cx="766674" cy="237745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bject 28"/>
            <p:cNvSpPr/>
            <p:nvPr/>
          </p:nvSpPr>
          <p:spPr>
            <a:xfrm>
              <a:off x="434340" y="539496"/>
              <a:ext cx="2557399" cy="237745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bject 29"/>
            <p:cNvSpPr/>
            <p:nvPr/>
          </p:nvSpPr>
          <p:spPr>
            <a:xfrm>
              <a:off x="434340" y="783336"/>
              <a:ext cx="2957830" cy="237745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30"/>
            <p:cNvSpPr/>
            <p:nvPr/>
          </p:nvSpPr>
          <p:spPr>
            <a:xfrm>
              <a:off x="434340" y="1026872"/>
              <a:ext cx="1886713" cy="238049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0" name="object 31"/>
          <p:cNvSpPr txBox="1"/>
          <p:nvPr/>
        </p:nvSpPr>
        <p:spPr>
          <a:xfrm>
            <a:off x="1232915" y="3930396"/>
            <a:ext cx="3409317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97155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  <a:p>
            <a:pPr>
              <a:defRPr sz="1700"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>
              <a:defRPr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 indent="97155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</p:txBody>
      </p:sp>
      <p:grpSp>
        <p:nvGrpSpPr>
          <p:cNvPr id="144" name="object 32"/>
          <p:cNvGrpSpPr/>
          <p:nvPr/>
        </p:nvGrpSpPr>
        <p:grpSpPr>
          <a:xfrm>
            <a:off x="1673350" y="5207760"/>
            <a:ext cx="2652016" cy="969316"/>
            <a:chOff x="0" y="0"/>
            <a:chExt cx="2652014" cy="969315"/>
          </a:xfrm>
        </p:grpSpPr>
        <p:sp>
          <p:nvSpPr>
            <p:cNvPr id="141" name="object 33"/>
            <p:cNvSpPr/>
            <p:nvPr/>
          </p:nvSpPr>
          <p:spPr>
            <a:xfrm>
              <a:off x="0" y="0"/>
              <a:ext cx="2652015" cy="237745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object 34"/>
            <p:cNvSpPr/>
            <p:nvPr/>
          </p:nvSpPr>
          <p:spPr>
            <a:xfrm>
              <a:off x="0" y="243891"/>
              <a:ext cx="2450720" cy="237745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35"/>
            <p:cNvSpPr/>
            <p:nvPr/>
          </p:nvSpPr>
          <p:spPr>
            <a:xfrm>
              <a:off x="117348" y="731571"/>
              <a:ext cx="2386330" cy="237745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7" name="object 36"/>
          <p:cNvGrpSpPr/>
          <p:nvPr/>
        </p:nvGrpSpPr>
        <p:grpSpPr>
          <a:xfrm>
            <a:off x="5449569" y="4611369"/>
            <a:ext cx="852427" cy="878842"/>
            <a:chOff x="0" y="0"/>
            <a:chExt cx="852426" cy="878841"/>
          </a:xfrm>
        </p:grpSpPr>
        <p:sp>
          <p:nvSpPr>
            <p:cNvPr id="145" name="object 37"/>
            <p:cNvSpPr/>
            <p:nvPr/>
          </p:nvSpPr>
          <p:spPr>
            <a:xfrm>
              <a:off x="1" y="0"/>
              <a:ext cx="852426" cy="87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29"/>
                  </a:moveTo>
                  <a:lnTo>
                    <a:pt x="14256" y="7429"/>
                  </a:lnTo>
                  <a:lnTo>
                    <a:pt x="14256" y="0"/>
                  </a:lnTo>
                  <a:lnTo>
                    <a:pt x="7344" y="0"/>
                  </a:lnTo>
                  <a:lnTo>
                    <a:pt x="7344" y="7429"/>
                  </a:lnTo>
                  <a:lnTo>
                    <a:pt x="0" y="7429"/>
                  </a:lnTo>
                  <a:lnTo>
                    <a:pt x="0" y="14140"/>
                  </a:lnTo>
                  <a:lnTo>
                    <a:pt x="7344" y="14140"/>
                  </a:lnTo>
                  <a:lnTo>
                    <a:pt x="7344" y="21600"/>
                  </a:lnTo>
                  <a:lnTo>
                    <a:pt x="14256" y="21600"/>
                  </a:lnTo>
                  <a:lnTo>
                    <a:pt x="14256" y="14140"/>
                  </a:lnTo>
                  <a:lnTo>
                    <a:pt x="21600" y="14140"/>
                  </a:lnTo>
                  <a:lnTo>
                    <a:pt x="21600" y="7429"/>
                  </a:lnTo>
                  <a:close/>
                </a:path>
              </a:pathLst>
            </a:cu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6" name="object 38"/>
            <p:cNvSpPr/>
            <p:nvPr/>
          </p:nvSpPr>
          <p:spPr>
            <a:xfrm>
              <a:off x="0" y="127"/>
              <a:ext cx="852426" cy="878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45"/>
                  </a:moveTo>
                  <a:lnTo>
                    <a:pt x="7344" y="7445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445"/>
                  </a:lnTo>
                  <a:lnTo>
                    <a:pt x="21600" y="7445"/>
                  </a:lnTo>
                  <a:lnTo>
                    <a:pt x="21600" y="14155"/>
                  </a:lnTo>
                  <a:lnTo>
                    <a:pt x="14256" y="14155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155"/>
                  </a:lnTo>
                  <a:lnTo>
                    <a:pt x="0" y="14155"/>
                  </a:lnTo>
                  <a:lnTo>
                    <a:pt x="0" y="7445"/>
                  </a:lnTo>
                  <a:close/>
                </a:path>
              </a:pathLst>
            </a:custGeom>
            <a:noFill/>
            <a:ln w="12191" cap="flat">
              <a:solidFill>
                <a:srgbClr val="00216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8" name="object 39"/>
          <p:cNvSpPr/>
          <p:nvPr/>
        </p:nvSpPr>
        <p:spPr>
          <a:xfrm>
            <a:off x="3300984" y="1299971"/>
            <a:ext cx="5821680" cy="583693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object 40"/>
          <p:cNvSpPr txBox="1">
            <a:spLocks noGrp="1"/>
          </p:cNvSpPr>
          <p:nvPr>
            <p:ph type="title"/>
          </p:nvPr>
        </p:nvSpPr>
        <p:spPr>
          <a:xfrm>
            <a:off x="3300984" y="1299972"/>
            <a:ext cx="5821681" cy="584201"/>
          </a:xfrm>
          <a:prstGeom prst="rect">
            <a:avLst/>
          </a:prstGeom>
          <a:ln w="9144">
            <a:solidFill>
              <a:srgbClr val="404040"/>
            </a:solidFill>
            <a:round/>
          </a:ln>
        </p:spPr>
        <p:txBody>
          <a:bodyPr/>
          <a:lstStyle/>
          <a:p>
            <a:pPr algn="ctr">
              <a:spcBef>
                <a:spcPts val="200"/>
              </a:spcBef>
              <a:defRPr sz="3200" b="0"/>
            </a:pPr>
            <a:r>
              <a:t>LE CIRCUIT</a:t>
            </a:r>
            <a:r>
              <a:rPr spc="-100"/>
              <a:t> </a:t>
            </a:r>
            <a:r>
              <a:t>TRAINING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bject 4"/>
          <p:cNvSpPr/>
          <p:nvPr/>
        </p:nvSpPr>
        <p:spPr>
          <a:xfrm>
            <a:off x="8392668" y="1232915"/>
            <a:ext cx="835152" cy="853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2" name="object 5"/>
          <p:cNvSpPr/>
          <p:nvPr/>
        </p:nvSpPr>
        <p:spPr>
          <a:xfrm>
            <a:off x="4224527" y="2133599"/>
            <a:ext cx="3742945" cy="28803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object 6"/>
          <p:cNvSpPr/>
          <p:nvPr/>
        </p:nvSpPr>
        <p:spPr>
          <a:xfrm>
            <a:off x="4224527" y="2133599"/>
            <a:ext cx="3742946" cy="288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11" y="7822"/>
                </a:lnTo>
                <a:lnTo>
                  <a:pt x="3163" y="3163"/>
                </a:lnTo>
                <a:lnTo>
                  <a:pt x="7822" y="3611"/>
                </a:lnTo>
                <a:lnTo>
                  <a:pt x="10800" y="0"/>
                </a:lnTo>
                <a:lnTo>
                  <a:pt x="13778" y="3611"/>
                </a:lnTo>
                <a:lnTo>
                  <a:pt x="18437" y="3163"/>
                </a:lnTo>
                <a:lnTo>
                  <a:pt x="17989" y="7822"/>
                </a:lnTo>
                <a:lnTo>
                  <a:pt x="21600" y="10800"/>
                </a:lnTo>
                <a:lnTo>
                  <a:pt x="17989" y="13778"/>
                </a:lnTo>
                <a:lnTo>
                  <a:pt x="18437" y="18437"/>
                </a:lnTo>
                <a:lnTo>
                  <a:pt x="13778" y="17989"/>
                </a:lnTo>
                <a:lnTo>
                  <a:pt x="10800" y="21600"/>
                </a:lnTo>
                <a:lnTo>
                  <a:pt x="7822" y="17989"/>
                </a:lnTo>
                <a:lnTo>
                  <a:pt x="3163" y="18437"/>
                </a:lnTo>
                <a:lnTo>
                  <a:pt x="3611" y="13778"/>
                </a:lnTo>
                <a:lnTo>
                  <a:pt x="0" y="1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object 7"/>
          <p:cNvSpPr/>
          <p:nvPr/>
        </p:nvSpPr>
        <p:spPr>
          <a:xfrm>
            <a:off x="5407151" y="3019043"/>
            <a:ext cx="1392175" cy="3451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object 8"/>
          <p:cNvSpPr/>
          <p:nvPr/>
        </p:nvSpPr>
        <p:spPr>
          <a:xfrm>
            <a:off x="5161788" y="3201922"/>
            <a:ext cx="1881378" cy="3451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object 9"/>
          <p:cNvSpPr/>
          <p:nvPr/>
        </p:nvSpPr>
        <p:spPr>
          <a:xfrm>
            <a:off x="5003290" y="3384803"/>
            <a:ext cx="2198371" cy="3451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object 10"/>
          <p:cNvSpPr/>
          <p:nvPr/>
        </p:nvSpPr>
        <p:spPr>
          <a:xfrm>
            <a:off x="4623815" y="3567683"/>
            <a:ext cx="2958845" cy="3451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object 11"/>
          <p:cNvSpPr/>
          <p:nvPr/>
        </p:nvSpPr>
        <p:spPr>
          <a:xfrm>
            <a:off x="4974334" y="3750564"/>
            <a:ext cx="2256283" cy="34518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9" name="object 12"/>
          <p:cNvSpPr/>
          <p:nvPr/>
        </p:nvSpPr>
        <p:spPr>
          <a:xfrm>
            <a:off x="5205983" y="3933443"/>
            <a:ext cx="1792987" cy="345187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object 13"/>
          <p:cNvSpPr txBox="1"/>
          <p:nvPr/>
        </p:nvSpPr>
        <p:spPr>
          <a:xfrm>
            <a:off x="4708652" y="2790696"/>
            <a:ext cx="277495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100"/>
              </a:spcBef>
              <a:defRPr b="1" i="1" u="sng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12</a:t>
            </a:r>
            <a:r>
              <a:rPr spc="-15"/>
              <a:t> </a:t>
            </a:r>
            <a:r>
              <a:t>ateliers</a:t>
            </a:r>
          </a:p>
          <a:p>
            <a:pPr indent="1270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 de</a:t>
            </a:r>
            <a:r>
              <a:rPr spc="0"/>
              <a:t> </a:t>
            </a:r>
            <a:r>
              <a:t>travail</a:t>
            </a:r>
          </a:p>
          <a:p>
            <a:pPr marR="385445" indent="392429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30’’de récupération  pour changer</a:t>
            </a:r>
            <a:r>
              <a:rPr spc="-95"/>
              <a:t> </a:t>
            </a:r>
            <a:r>
              <a:t>d’ateliers</a:t>
            </a:r>
          </a:p>
          <a:p>
            <a:pPr marR="5080" indent="12700" algn="ctr">
              <a:defRPr sz="1200" b="1" i="1">
                <a:latin typeface="Verdana"/>
                <a:ea typeface="Verdana"/>
                <a:cs typeface="Verdana"/>
                <a:sym typeface="Verdana"/>
              </a:defRPr>
            </a:pPr>
            <a:r>
              <a:t>2 à 4 </a:t>
            </a:r>
            <a:r>
              <a:rPr spc="-5"/>
              <a:t>tours de circuit avec </a:t>
            </a:r>
            <a:r>
              <a:t>3</a:t>
            </a:r>
            <a:r>
              <a:rPr spc="-55"/>
              <a:t> </a:t>
            </a:r>
            <a:r>
              <a:rPr spc="-5"/>
              <a:t>min  de récupération</a:t>
            </a:r>
            <a:r>
              <a:rPr spc="-10"/>
              <a:t> </a:t>
            </a:r>
            <a:r>
              <a:rPr spc="-5"/>
              <a:t>passive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entre chaque</a:t>
            </a:r>
            <a:r>
              <a:rPr spc="-20"/>
              <a:t> </a:t>
            </a:r>
            <a:r>
              <a:t>bloc.</a:t>
            </a:r>
          </a:p>
        </p:txBody>
      </p:sp>
      <p:grpSp>
        <p:nvGrpSpPr>
          <p:cNvPr id="168" name="object 14"/>
          <p:cNvGrpSpPr/>
          <p:nvPr/>
        </p:nvGrpSpPr>
        <p:grpSpPr>
          <a:xfrm>
            <a:off x="1719071" y="745235"/>
            <a:ext cx="7764782" cy="5320284"/>
            <a:chOff x="0" y="0"/>
            <a:chExt cx="7764780" cy="5320283"/>
          </a:xfrm>
        </p:grpSpPr>
        <p:sp>
          <p:nvSpPr>
            <p:cNvPr id="161" name="object 15"/>
            <p:cNvSpPr/>
            <p:nvPr/>
          </p:nvSpPr>
          <p:spPr>
            <a:xfrm>
              <a:off x="3634740" y="0"/>
              <a:ext cx="998220" cy="1018033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object 16"/>
            <p:cNvSpPr/>
            <p:nvPr/>
          </p:nvSpPr>
          <p:spPr>
            <a:xfrm>
              <a:off x="893063" y="3794759"/>
              <a:ext cx="928117" cy="946404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object 17"/>
            <p:cNvSpPr/>
            <p:nvPr/>
          </p:nvSpPr>
          <p:spPr>
            <a:xfrm>
              <a:off x="6838188" y="2650235"/>
              <a:ext cx="926593" cy="946404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object 18"/>
            <p:cNvSpPr/>
            <p:nvPr/>
          </p:nvSpPr>
          <p:spPr>
            <a:xfrm>
              <a:off x="6496811" y="4197096"/>
              <a:ext cx="926593" cy="946404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object 19"/>
            <p:cNvSpPr/>
            <p:nvPr/>
          </p:nvSpPr>
          <p:spPr>
            <a:xfrm>
              <a:off x="2298191" y="4536947"/>
              <a:ext cx="1203962" cy="423673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object 20"/>
            <p:cNvSpPr/>
            <p:nvPr/>
          </p:nvSpPr>
          <p:spPr>
            <a:xfrm>
              <a:off x="0" y="4861559"/>
              <a:ext cx="1371600" cy="458724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object 21"/>
            <p:cNvSpPr/>
            <p:nvPr/>
          </p:nvSpPr>
          <p:spPr>
            <a:xfrm>
              <a:off x="0" y="4861559"/>
              <a:ext cx="1371600" cy="458725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9" name="object 22"/>
          <p:cNvSpPr txBox="1"/>
          <p:nvPr/>
        </p:nvSpPr>
        <p:spPr>
          <a:xfrm>
            <a:off x="1719072" y="5606796"/>
            <a:ext cx="1371601" cy="42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</a:t>
            </a:r>
            <a:r>
              <a:rPr spc="-35"/>
              <a:t> </a:t>
            </a:r>
            <a:r>
              <a:t>Latéral</a:t>
            </a:r>
          </a:p>
          <a:p>
            <a:pPr marL="26670" marR="377825" indent="359409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(sur </a:t>
            </a:r>
            <a:r>
              <a:rPr spc="-5"/>
              <a:t>avant  bras</a:t>
            </a:r>
            <a:r>
              <a:rPr spc="-80"/>
              <a:t> </a:t>
            </a:r>
            <a:r>
              <a:t>droit)</a:t>
            </a:r>
          </a:p>
        </p:txBody>
      </p:sp>
      <p:grpSp>
        <p:nvGrpSpPr>
          <p:cNvPr id="172" name="object 23"/>
          <p:cNvGrpSpPr/>
          <p:nvPr/>
        </p:nvGrpSpPr>
        <p:grpSpPr>
          <a:xfrm>
            <a:off x="9357359" y="5020055"/>
            <a:ext cx="2157984" cy="827534"/>
            <a:chOff x="0" y="0"/>
            <a:chExt cx="2157983" cy="827533"/>
          </a:xfrm>
        </p:grpSpPr>
        <p:sp>
          <p:nvSpPr>
            <p:cNvPr id="170" name="object 24"/>
            <p:cNvSpPr/>
            <p:nvPr/>
          </p:nvSpPr>
          <p:spPr>
            <a:xfrm>
              <a:off x="0" y="0"/>
              <a:ext cx="2157984" cy="827532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object 25"/>
            <p:cNvSpPr/>
            <p:nvPr/>
          </p:nvSpPr>
          <p:spPr>
            <a:xfrm>
              <a:off x="0" y="0"/>
              <a:ext cx="2157984" cy="82753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3" name="object 26"/>
          <p:cNvSpPr txBox="1"/>
          <p:nvPr/>
        </p:nvSpPr>
        <p:spPr>
          <a:xfrm>
            <a:off x="9357359" y="5065139"/>
            <a:ext cx="2158366" cy="682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3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Équilibre sur </a:t>
            </a:r>
            <a:r>
              <a:rPr spc="-5"/>
              <a:t>1</a:t>
            </a:r>
            <a:r>
              <a:rPr spc="-30"/>
              <a:t> </a:t>
            </a:r>
            <a:r>
              <a:t>pied</a:t>
            </a:r>
          </a:p>
          <a:p>
            <a:pPr marL="2539" marR="86994" indent="91440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Saut + stabilisation 15’’ pied droit  Saut + stabilisation 15’’ pied</a:t>
            </a:r>
            <a:r>
              <a:rPr spc="-155"/>
              <a:t> </a:t>
            </a:r>
            <a:r>
              <a:t>gauche  (saut</a:t>
            </a:r>
            <a:r>
              <a:rPr spc="-15"/>
              <a:t> </a:t>
            </a:r>
            <a:r>
              <a:rPr spc="-5"/>
              <a:t>avant/arrière</a:t>
            </a:r>
          </a:p>
          <a:p>
            <a:pPr indent="3175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ou saut</a:t>
            </a:r>
            <a:r>
              <a:rPr spc="-30"/>
              <a:t> </a:t>
            </a:r>
            <a:r>
              <a:t>latéral)</a:t>
            </a:r>
          </a:p>
        </p:txBody>
      </p:sp>
      <p:grpSp>
        <p:nvGrpSpPr>
          <p:cNvPr id="176" name="object 27"/>
          <p:cNvGrpSpPr/>
          <p:nvPr/>
        </p:nvGrpSpPr>
        <p:grpSpPr>
          <a:xfrm>
            <a:off x="9688068" y="3573779"/>
            <a:ext cx="1371601" cy="458725"/>
            <a:chOff x="0" y="0"/>
            <a:chExt cx="1371600" cy="458724"/>
          </a:xfrm>
        </p:grpSpPr>
        <p:sp>
          <p:nvSpPr>
            <p:cNvPr id="174" name="object 28"/>
            <p:cNvSpPr/>
            <p:nvPr/>
          </p:nvSpPr>
          <p:spPr>
            <a:xfrm>
              <a:off x="0" y="0"/>
              <a:ext cx="1371600" cy="458724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object 29"/>
            <p:cNvSpPr/>
            <p:nvPr/>
          </p:nvSpPr>
          <p:spPr>
            <a:xfrm>
              <a:off x="0" y="0"/>
              <a:ext cx="1371600" cy="458725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77" name="object 30"/>
          <p:cNvSpPr txBox="1"/>
          <p:nvPr/>
        </p:nvSpPr>
        <p:spPr>
          <a:xfrm>
            <a:off x="9688068" y="3616324"/>
            <a:ext cx="1371601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82575" indent="384810">
              <a:spcBef>
                <a:spcPts val="3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  postéri</a:t>
            </a:r>
            <a:r>
              <a:rPr spc="5"/>
              <a:t>e</a:t>
            </a:r>
            <a:r>
              <a:t>ur</a:t>
            </a:r>
          </a:p>
        </p:txBody>
      </p:sp>
      <p:grpSp>
        <p:nvGrpSpPr>
          <p:cNvPr id="180" name="object 31"/>
          <p:cNvGrpSpPr/>
          <p:nvPr/>
        </p:nvGrpSpPr>
        <p:grpSpPr>
          <a:xfrm>
            <a:off x="2996183" y="228599"/>
            <a:ext cx="1588009" cy="460249"/>
            <a:chOff x="0" y="0"/>
            <a:chExt cx="1588008" cy="460248"/>
          </a:xfrm>
        </p:grpSpPr>
        <p:sp>
          <p:nvSpPr>
            <p:cNvPr id="178" name="object 32"/>
            <p:cNvSpPr/>
            <p:nvPr/>
          </p:nvSpPr>
          <p:spPr>
            <a:xfrm>
              <a:off x="0" y="0"/>
              <a:ext cx="1588009" cy="460249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bject 33"/>
            <p:cNvSpPr/>
            <p:nvPr/>
          </p:nvSpPr>
          <p:spPr>
            <a:xfrm>
              <a:off x="0" y="0"/>
              <a:ext cx="1588009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1" name="object 34"/>
          <p:cNvSpPr txBox="1"/>
          <p:nvPr/>
        </p:nvSpPr>
        <p:spPr>
          <a:xfrm>
            <a:off x="3020314" y="271017"/>
            <a:ext cx="1498601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2068" algn="r">
              <a:spcBef>
                <a:spcPts val="1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Montée </a:t>
            </a:r>
            <a:r>
              <a:rPr spc="0"/>
              <a:t>de</a:t>
            </a:r>
            <a:r>
              <a:rPr spc="-75"/>
              <a:t> </a:t>
            </a:r>
            <a:r>
              <a:rPr spc="0"/>
              <a:t>genoux</a:t>
            </a:r>
          </a:p>
          <a:p>
            <a:pPr marR="5080" algn="r"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Cadence </a:t>
            </a:r>
            <a:r>
              <a:rPr spc="0"/>
              <a:t>de 4 par</a:t>
            </a:r>
            <a:r>
              <a:rPr spc="-85"/>
              <a:t> </a:t>
            </a:r>
            <a:r>
              <a:t>1’’</a:t>
            </a:r>
          </a:p>
        </p:txBody>
      </p:sp>
      <p:grpSp>
        <p:nvGrpSpPr>
          <p:cNvPr id="184" name="object 35"/>
          <p:cNvGrpSpPr/>
          <p:nvPr/>
        </p:nvGrpSpPr>
        <p:grpSpPr>
          <a:xfrm>
            <a:off x="5134355" y="252983"/>
            <a:ext cx="1479805" cy="458725"/>
            <a:chOff x="0" y="0"/>
            <a:chExt cx="1479804" cy="458723"/>
          </a:xfrm>
        </p:grpSpPr>
        <p:sp>
          <p:nvSpPr>
            <p:cNvPr id="182" name="object 36"/>
            <p:cNvSpPr/>
            <p:nvPr/>
          </p:nvSpPr>
          <p:spPr>
            <a:xfrm>
              <a:off x="0" y="0"/>
              <a:ext cx="1479804" cy="458724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object 37"/>
            <p:cNvSpPr/>
            <p:nvPr/>
          </p:nvSpPr>
          <p:spPr>
            <a:xfrm>
              <a:off x="0" y="0"/>
              <a:ext cx="1479805" cy="45872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5" name="object 38"/>
          <p:cNvSpPr txBox="1"/>
          <p:nvPr/>
        </p:nvSpPr>
        <p:spPr>
          <a:xfrm>
            <a:off x="5134354" y="294258"/>
            <a:ext cx="1480186" cy="35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19379" marR="83185" indent="-29209">
              <a:spcBef>
                <a:spcPts val="3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</a:t>
            </a:r>
            <a:r>
              <a:rPr spc="-95"/>
              <a:t> </a:t>
            </a:r>
            <a:r>
              <a:t>antérieur  Sur avant</a:t>
            </a:r>
            <a:r>
              <a:rPr spc="-70"/>
              <a:t> </a:t>
            </a:r>
            <a:r>
              <a:t>bras</a:t>
            </a:r>
          </a:p>
        </p:txBody>
      </p:sp>
      <p:grpSp>
        <p:nvGrpSpPr>
          <p:cNvPr id="188" name="object 39"/>
          <p:cNvGrpSpPr/>
          <p:nvPr/>
        </p:nvGrpSpPr>
        <p:grpSpPr>
          <a:xfrm>
            <a:off x="6286500" y="5832346"/>
            <a:ext cx="1371601" cy="460249"/>
            <a:chOff x="0" y="0"/>
            <a:chExt cx="1371600" cy="460248"/>
          </a:xfrm>
        </p:grpSpPr>
        <p:sp>
          <p:nvSpPr>
            <p:cNvPr id="186" name="object 40"/>
            <p:cNvSpPr/>
            <p:nvPr/>
          </p:nvSpPr>
          <p:spPr>
            <a:xfrm>
              <a:off x="0" y="0"/>
              <a:ext cx="1371600" cy="460249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object 41"/>
            <p:cNvSpPr/>
            <p:nvPr/>
          </p:nvSpPr>
          <p:spPr>
            <a:xfrm>
              <a:off x="0" y="0"/>
              <a:ext cx="1371600" cy="460248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9" name="object 42"/>
          <p:cNvSpPr txBox="1"/>
          <p:nvPr/>
        </p:nvSpPr>
        <p:spPr>
          <a:xfrm>
            <a:off x="6286500" y="5876162"/>
            <a:ext cx="1371600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82879" marR="93980" indent="-82550">
              <a:spcBef>
                <a:spcPts val="3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Sauts à </a:t>
            </a:r>
            <a:r>
              <a:rPr spc="0"/>
              <a:t>la</a:t>
            </a:r>
            <a:r>
              <a:rPr spc="-75"/>
              <a:t> </a:t>
            </a:r>
            <a:r>
              <a:rPr spc="0"/>
              <a:t>corde  pieds</a:t>
            </a:r>
            <a:r>
              <a:rPr spc="-25"/>
              <a:t> </a:t>
            </a:r>
            <a:r>
              <a:rPr spc="0"/>
              <a:t>joints</a:t>
            </a:r>
          </a:p>
        </p:txBody>
      </p:sp>
      <p:grpSp>
        <p:nvGrpSpPr>
          <p:cNvPr id="192" name="object 43"/>
          <p:cNvGrpSpPr/>
          <p:nvPr/>
        </p:nvGrpSpPr>
        <p:grpSpPr>
          <a:xfrm>
            <a:off x="6803134" y="102106"/>
            <a:ext cx="1588009" cy="458725"/>
            <a:chOff x="0" y="0"/>
            <a:chExt cx="1588008" cy="458723"/>
          </a:xfrm>
        </p:grpSpPr>
        <p:sp>
          <p:nvSpPr>
            <p:cNvPr id="190" name="object 44"/>
            <p:cNvSpPr/>
            <p:nvPr/>
          </p:nvSpPr>
          <p:spPr>
            <a:xfrm>
              <a:off x="0" y="0"/>
              <a:ext cx="1588008" cy="458724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object 45"/>
            <p:cNvSpPr/>
            <p:nvPr/>
          </p:nvSpPr>
          <p:spPr>
            <a:xfrm>
              <a:off x="0" y="0"/>
              <a:ext cx="1588009" cy="45872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3" name="object 46"/>
          <p:cNvSpPr txBox="1"/>
          <p:nvPr/>
        </p:nvSpPr>
        <p:spPr>
          <a:xfrm>
            <a:off x="6828280" y="144143"/>
            <a:ext cx="1498601" cy="350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38125">
              <a:spcBef>
                <a:spcPts val="1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Talons-Fesses  </a:t>
            </a:r>
            <a:r>
              <a:rPr spc="-5"/>
              <a:t>Cadence </a:t>
            </a:r>
            <a:r>
              <a:t>de </a:t>
            </a:r>
            <a:r>
              <a:rPr spc="-5"/>
              <a:t>3 </a:t>
            </a:r>
            <a:r>
              <a:t>par</a:t>
            </a:r>
            <a:r>
              <a:rPr spc="-80"/>
              <a:t> </a:t>
            </a:r>
            <a:r>
              <a:t>1’’</a:t>
            </a:r>
          </a:p>
        </p:txBody>
      </p:sp>
      <p:grpSp>
        <p:nvGrpSpPr>
          <p:cNvPr id="197" name="object 47"/>
          <p:cNvGrpSpPr/>
          <p:nvPr/>
        </p:nvGrpSpPr>
        <p:grpSpPr>
          <a:xfrm>
            <a:off x="460247" y="3092194"/>
            <a:ext cx="2535938" cy="1406654"/>
            <a:chOff x="0" y="0"/>
            <a:chExt cx="2535936" cy="1406652"/>
          </a:xfrm>
        </p:grpSpPr>
        <p:sp>
          <p:nvSpPr>
            <p:cNvPr id="194" name="object 48"/>
            <p:cNvSpPr/>
            <p:nvPr/>
          </p:nvSpPr>
          <p:spPr>
            <a:xfrm>
              <a:off x="1769364" y="0"/>
              <a:ext cx="766573" cy="781812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object 49"/>
            <p:cNvSpPr/>
            <p:nvPr/>
          </p:nvSpPr>
          <p:spPr>
            <a:xfrm>
              <a:off x="0" y="870203"/>
              <a:ext cx="2365249" cy="536450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object 50"/>
            <p:cNvSpPr/>
            <p:nvPr/>
          </p:nvSpPr>
          <p:spPr>
            <a:xfrm>
              <a:off x="0" y="870204"/>
              <a:ext cx="2365249" cy="5364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" name="object 51"/>
          <p:cNvSpPr txBox="1"/>
          <p:nvPr/>
        </p:nvSpPr>
        <p:spPr>
          <a:xfrm>
            <a:off x="460248" y="3975734"/>
            <a:ext cx="2365376" cy="478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17170" indent="225425" algn="ctr">
              <a:spcBef>
                <a:spcPts val="1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Fente </a:t>
            </a:r>
            <a:r>
              <a:rPr spc="0"/>
              <a:t>avec </a:t>
            </a:r>
            <a:r>
              <a:t>bâton </a:t>
            </a:r>
            <a:r>
              <a:rPr spc="0"/>
              <a:t>en</a:t>
            </a:r>
            <a:r>
              <a:rPr spc="-65"/>
              <a:t> </a:t>
            </a:r>
            <a:r>
              <a:rPr spc="0"/>
              <a:t>appui  chaise ou</a:t>
            </a:r>
            <a:r>
              <a:rPr spc="-30"/>
              <a:t> </a:t>
            </a:r>
            <a:r>
              <a:rPr spc="0"/>
              <a:t>banc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15’’ sur chaque</a:t>
            </a:r>
            <a:r>
              <a:rPr spc="-45"/>
              <a:t> </a:t>
            </a:r>
            <a:r>
              <a:t>jambe</a:t>
            </a:r>
          </a:p>
        </p:txBody>
      </p:sp>
      <p:grpSp>
        <p:nvGrpSpPr>
          <p:cNvPr id="202" name="object 52"/>
          <p:cNvGrpSpPr/>
          <p:nvPr/>
        </p:nvGrpSpPr>
        <p:grpSpPr>
          <a:xfrm>
            <a:off x="315467" y="1702306"/>
            <a:ext cx="3134869" cy="1063753"/>
            <a:chOff x="0" y="0"/>
            <a:chExt cx="3134867" cy="1063751"/>
          </a:xfrm>
        </p:grpSpPr>
        <p:sp>
          <p:nvSpPr>
            <p:cNvPr id="199" name="object 53"/>
            <p:cNvSpPr/>
            <p:nvPr/>
          </p:nvSpPr>
          <p:spPr>
            <a:xfrm>
              <a:off x="2334767" y="246888"/>
              <a:ext cx="800101" cy="816864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object 54"/>
            <p:cNvSpPr/>
            <p:nvPr/>
          </p:nvSpPr>
          <p:spPr>
            <a:xfrm>
              <a:off x="0" y="0"/>
              <a:ext cx="2026921" cy="629413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1" name="object 55"/>
            <p:cNvSpPr/>
            <p:nvPr/>
          </p:nvSpPr>
          <p:spPr>
            <a:xfrm>
              <a:off x="0" y="0"/>
              <a:ext cx="2026921" cy="62941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3" name="object 56"/>
          <p:cNvSpPr txBox="1"/>
          <p:nvPr/>
        </p:nvSpPr>
        <p:spPr>
          <a:xfrm>
            <a:off x="315467" y="1760725"/>
            <a:ext cx="2026922" cy="46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4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Répulsions </a:t>
            </a:r>
            <a:r>
              <a:rPr spc="-5"/>
              <a:t>contre </a:t>
            </a:r>
            <a:r>
              <a:t>1</a:t>
            </a:r>
            <a:r>
              <a:rPr spc="-50"/>
              <a:t> </a:t>
            </a:r>
            <a:r>
              <a:t>mur</a:t>
            </a:r>
          </a:p>
          <a:p>
            <a:pPr marR="238125" indent="287020" algn="ctr">
              <a:lnSpc>
                <a:spcPct val="106699"/>
              </a:lnSpc>
              <a:spcBef>
                <a:spcPts val="200"/>
              </a:spcBef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en auxotonie</a:t>
            </a:r>
            <a:r>
              <a:rPr spc="-25"/>
              <a:t> </a:t>
            </a:r>
            <a:r>
              <a:t>(combinaison  régime de</a:t>
            </a:r>
            <a:r>
              <a:rPr spc="-60"/>
              <a:t> </a:t>
            </a:r>
            <a:r>
              <a:t>contractions)</a:t>
            </a:r>
          </a:p>
        </p:txBody>
      </p:sp>
      <p:grpSp>
        <p:nvGrpSpPr>
          <p:cNvPr id="209" name="object 57"/>
          <p:cNvGrpSpPr/>
          <p:nvPr/>
        </p:nvGrpSpPr>
        <p:grpSpPr>
          <a:xfrm>
            <a:off x="3229354" y="803147"/>
            <a:ext cx="8578598" cy="4989577"/>
            <a:chOff x="0" y="0"/>
            <a:chExt cx="8578596" cy="4989576"/>
          </a:xfrm>
        </p:grpSpPr>
        <p:sp>
          <p:nvSpPr>
            <p:cNvPr id="204" name="object 58"/>
            <p:cNvSpPr/>
            <p:nvPr/>
          </p:nvSpPr>
          <p:spPr>
            <a:xfrm>
              <a:off x="4056889" y="0"/>
              <a:ext cx="1025652" cy="1045464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5" name="object 59"/>
            <p:cNvSpPr/>
            <p:nvPr/>
          </p:nvSpPr>
          <p:spPr>
            <a:xfrm>
              <a:off x="0" y="7620"/>
              <a:ext cx="832105" cy="848868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6" name="object 60"/>
            <p:cNvSpPr/>
            <p:nvPr/>
          </p:nvSpPr>
          <p:spPr>
            <a:xfrm>
              <a:off x="3230880" y="3942588"/>
              <a:ext cx="1025653" cy="1046989"/>
            </a:xfrm>
            <a:prstGeom prst="rect">
              <a:avLst/>
            </a:prstGeom>
            <a:blipFill rotWithShape="1">
              <a:blip r:embed="rId2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" name="object 61"/>
            <p:cNvSpPr/>
            <p:nvPr/>
          </p:nvSpPr>
          <p:spPr>
            <a:xfrm>
              <a:off x="7206996" y="422148"/>
              <a:ext cx="1371601" cy="458725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bject 62"/>
            <p:cNvSpPr/>
            <p:nvPr/>
          </p:nvSpPr>
          <p:spPr>
            <a:xfrm>
              <a:off x="7206996" y="422148"/>
              <a:ext cx="1371601" cy="458725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" name="object 63"/>
          <p:cNvSpPr txBox="1"/>
          <p:nvPr/>
        </p:nvSpPr>
        <p:spPr>
          <a:xfrm>
            <a:off x="10436352" y="1267206"/>
            <a:ext cx="1371601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71779" marR="36194" indent="-224789">
              <a:spcBef>
                <a:spcPts val="3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Course </a:t>
            </a:r>
            <a:r>
              <a:rPr spc="0"/>
              <a:t>en ziz</a:t>
            </a:r>
            <a:r>
              <a:rPr spc="-75"/>
              <a:t> </a:t>
            </a:r>
            <a:r>
              <a:rPr spc="0"/>
              <a:t>zag  </a:t>
            </a:r>
            <a:r>
              <a:t>entre</a:t>
            </a:r>
            <a:r>
              <a:rPr spc="-20"/>
              <a:t> </a:t>
            </a:r>
            <a:r>
              <a:rPr spc="0"/>
              <a:t>plots</a:t>
            </a:r>
          </a:p>
        </p:txBody>
      </p:sp>
      <p:grpSp>
        <p:nvGrpSpPr>
          <p:cNvPr id="213" name="object 64"/>
          <p:cNvGrpSpPr/>
          <p:nvPr/>
        </p:nvGrpSpPr>
        <p:grpSpPr>
          <a:xfrm>
            <a:off x="9079992" y="2331720"/>
            <a:ext cx="2071117" cy="458724"/>
            <a:chOff x="0" y="0"/>
            <a:chExt cx="2071116" cy="458724"/>
          </a:xfrm>
        </p:grpSpPr>
        <p:sp>
          <p:nvSpPr>
            <p:cNvPr id="211" name="object 65"/>
            <p:cNvSpPr/>
            <p:nvPr/>
          </p:nvSpPr>
          <p:spPr>
            <a:xfrm>
              <a:off x="0" y="0"/>
              <a:ext cx="2071117" cy="458725"/>
            </a:xfrm>
            <a:prstGeom prst="rect">
              <a:avLst/>
            </a:prstGeom>
            <a:blipFill rotWithShape="1">
              <a:blip r:embed="rId2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object 66"/>
            <p:cNvSpPr/>
            <p:nvPr/>
          </p:nvSpPr>
          <p:spPr>
            <a:xfrm>
              <a:off x="0" y="0"/>
              <a:ext cx="2071117" cy="45872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4" name="object 67"/>
          <p:cNvSpPr txBox="1"/>
          <p:nvPr/>
        </p:nvSpPr>
        <p:spPr>
          <a:xfrm>
            <a:off x="9079992" y="2374264"/>
            <a:ext cx="2071371" cy="350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27940" indent="303529">
              <a:spcBef>
                <a:spcPts val="3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Lancer </a:t>
            </a:r>
            <a:r>
              <a:rPr spc="0"/>
              <a:t>de médecine  ball </a:t>
            </a:r>
            <a:r>
              <a:t>ou </a:t>
            </a:r>
            <a:r>
              <a:rPr spc="0"/>
              <a:t>ballon </a:t>
            </a:r>
            <a:r>
              <a:t>contre 1</a:t>
            </a:r>
            <a:r>
              <a:rPr spc="-35"/>
              <a:t> </a:t>
            </a:r>
            <a:r>
              <a:rPr spc="0"/>
              <a:t>mur</a:t>
            </a:r>
          </a:p>
        </p:txBody>
      </p:sp>
      <p:sp>
        <p:nvSpPr>
          <p:cNvPr id="215" name="object 69"/>
          <p:cNvSpPr/>
          <p:nvPr/>
        </p:nvSpPr>
        <p:spPr>
          <a:xfrm>
            <a:off x="8095486" y="2331719"/>
            <a:ext cx="777242" cy="792480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object 70"/>
          <p:cNvSpPr/>
          <p:nvPr/>
        </p:nvSpPr>
        <p:spPr>
          <a:xfrm>
            <a:off x="7165592" y="4750434"/>
            <a:ext cx="948310" cy="54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705" y="1407"/>
                </a:lnTo>
                <a:lnTo>
                  <a:pt x="19768" y="2693"/>
                </a:lnTo>
                <a:lnTo>
                  <a:pt x="18795" y="3857"/>
                </a:lnTo>
                <a:lnTo>
                  <a:pt x="17789" y="4896"/>
                </a:lnTo>
                <a:lnTo>
                  <a:pt x="16755" y="5807"/>
                </a:lnTo>
                <a:lnTo>
                  <a:pt x="15697" y="6588"/>
                </a:lnTo>
                <a:lnTo>
                  <a:pt x="14618" y="7236"/>
                </a:lnTo>
                <a:lnTo>
                  <a:pt x="13525" y="7749"/>
                </a:lnTo>
                <a:lnTo>
                  <a:pt x="12420" y="8123"/>
                </a:lnTo>
                <a:lnTo>
                  <a:pt x="11309" y="8357"/>
                </a:lnTo>
                <a:lnTo>
                  <a:pt x="10194" y="8448"/>
                </a:lnTo>
                <a:lnTo>
                  <a:pt x="9082" y="8394"/>
                </a:lnTo>
                <a:lnTo>
                  <a:pt x="7975" y="8191"/>
                </a:lnTo>
                <a:lnTo>
                  <a:pt x="10579" y="2292"/>
                </a:lnTo>
                <a:lnTo>
                  <a:pt x="0" y="7339"/>
                </a:lnTo>
                <a:lnTo>
                  <a:pt x="2051" y="21600"/>
                </a:lnTo>
                <a:lnTo>
                  <a:pt x="4657" y="15701"/>
                </a:lnTo>
                <a:lnTo>
                  <a:pt x="5696" y="15896"/>
                </a:lnTo>
                <a:lnTo>
                  <a:pt x="6736" y="15960"/>
                </a:lnTo>
                <a:lnTo>
                  <a:pt x="7775" y="15898"/>
                </a:lnTo>
                <a:lnTo>
                  <a:pt x="8809" y="15710"/>
                </a:lnTo>
                <a:lnTo>
                  <a:pt x="9836" y="15402"/>
                </a:lnTo>
                <a:lnTo>
                  <a:pt x="10852" y="14975"/>
                </a:lnTo>
                <a:lnTo>
                  <a:pt x="11853" y="14432"/>
                </a:lnTo>
                <a:lnTo>
                  <a:pt x="12837" y="13777"/>
                </a:lnTo>
                <a:lnTo>
                  <a:pt x="13801" y="13012"/>
                </a:lnTo>
                <a:lnTo>
                  <a:pt x="14741" y="12141"/>
                </a:lnTo>
                <a:lnTo>
                  <a:pt x="15654" y="11167"/>
                </a:lnTo>
                <a:lnTo>
                  <a:pt x="16536" y="10092"/>
                </a:lnTo>
                <a:lnTo>
                  <a:pt x="17386" y="8919"/>
                </a:lnTo>
                <a:lnTo>
                  <a:pt x="18198" y="7652"/>
                </a:lnTo>
                <a:lnTo>
                  <a:pt x="18971" y="6293"/>
                </a:lnTo>
                <a:lnTo>
                  <a:pt x="19701" y="4845"/>
                </a:lnTo>
                <a:lnTo>
                  <a:pt x="20384" y="3312"/>
                </a:lnTo>
                <a:lnTo>
                  <a:pt x="21019" y="1696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7" name="object 71"/>
          <p:cNvSpPr/>
          <p:nvPr/>
        </p:nvSpPr>
        <p:spPr>
          <a:xfrm>
            <a:off x="7976869" y="3691635"/>
            <a:ext cx="380788" cy="1158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6" y="0"/>
                </a:moveTo>
                <a:lnTo>
                  <a:pt x="0" y="3527"/>
                </a:lnTo>
                <a:lnTo>
                  <a:pt x="2016" y="4080"/>
                </a:lnTo>
                <a:lnTo>
                  <a:pt x="3870" y="4675"/>
                </a:lnTo>
                <a:lnTo>
                  <a:pt x="5561" y="5310"/>
                </a:lnTo>
                <a:lnTo>
                  <a:pt x="7088" y="5981"/>
                </a:lnTo>
                <a:lnTo>
                  <a:pt x="8450" y="6686"/>
                </a:lnTo>
                <a:lnTo>
                  <a:pt x="9647" y="7421"/>
                </a:lnTo>
                <a:lnTo>
                  <a:pt x="10678" y="8183"/>
                </a:lnTo>
                <a:lnTo>
                  <a:pt x="11542" y="8969"/>
                </a:lnTo>
                <a:lnTo>
                  <a:pt x="12239" y="9777"/>
                </a:lnTo>
                <a:lnTo>
                  <a:pt x="12768" y="10603"/>
                </a:lnTo>
                <a:lnTo>
                  <a:pt x="13129" y="11444"/>
                </a:lnTo>
                <a:lnTo>
                  <a:pt x="13320" y="12297"/>
                </a:lnTo>
                <a:lnTo>
                  <a:pt x="13341" y="13159"/>
                </a:lnTo>
                <a:lnTo>
                  <a:pt x="13191" y="14027"/>
                </a:lnTo>
                <a:lnTo>
                  <a:pt x="12869" y="14898"/>
                </a:lnTo>
                <a:lnTo>
                  <a:pt x="12376" y="15769"/>
                </a:lnTo>
                <a:lnTo>
                  <a:pt x="11709" y="16636"/>
                </a:lnTo>
                <a:lnTo>
                  <a:pt x="10869" y="17497"/>
                </a:lnTo>
                <a:lnTo>
                  <a:pt x="9855" y="18349"/>
                </a:lnTo>
                <a:lnTo>
                  <a:pt x="8666" y="19188"/>
                </a:lnTo>
                <a:lnTo>
                  <a:pt x="7301" y="20011"/>
                </a:lnTo>
                <a:lnTo>
                  <a:pt x="5760" y="20817"/>
                </a:lnTo>
                <a:lnTo>
                  <a:pt x="4041" y="21600"/>
                </a:lnTo>
                <a:lnTo>
                  <a:pt x="12304" y="18073"/>
                </a:lnTo>
                <a:lnTo>
                  <a:pt x="14022" y="17289"/>
                </a:lnTo>
                <a:lnTo>
                  <a:pt x="15562" y="16484"/>
                </a:lnTo>
                <a:lnTo>
                  <a:pt x="16927" y="15660"/>
                </a:lnTo>
                <a:lnTo>
                  <a:pt x="18115" y="14821"/>
                </a:lnTo>
                <a:lnTo>
                  <a:pt x="19129" y="13970"/>
                </a:lnTo>
                <a:lnTo>
                  <a:pt x="19969" y="13109"/>
                </a:lnTo>
                <a:lnTo>
                  <a:pt x="20635" y="12241"/>
                </a:lnTo>
                <a:lnTo>
                  <a:pt x="21129" y="11371"/>
                </a:lnTo>
                <a:lnTo>
                  <a:pt x="21450" y="10500"/>
                </a:lnTo>
                <a:lnTo>
                  <a:pt x="21600" y="9632"/>
                </a:lnTo>
                <a:lnTo>
                  <a:pt x="21579" y="8770"/>
                </a:lnTo>
                <a:lnTo>
                  <a:pt x="21388" y="7917"/>
                </a:lnTo>
                <a:lnTo>
                  <a:pt x="21028" y="7076"/>
                </a:lnTo>
                <a:lnTo>
                  <a:pt x="20499" y="6250"/>
                </a:lnTo>
                <a:lnTo>
                  <a:pt x="19802" y="5442"/>
                </a:lnTo>
                <a:lnTo>
                  <a:pt x="18937" y="4655"/>
                </a:lnTo>
                <a:lnTo>
                  <a:pt x="17906" y="3893"/>
                </a:lnTo>
                <a:lnTo>
                  <a:pt x="16709" y="3158"/>
                </a:lnTo>
                <a:lnTo>
                  <a:pt x="15346" y="2454"/>
                </a:lnTo>
                <a:lnTo>
                  <a:pt x="13819" y="1782"/>
                </a:lnTo>
                <a:lnTo>
                  <a:pt x="12127" y="1148"/>
                </a:lnTo>
                <a:lnTo>
                  <a:pt x="10273" y="553"/>
                </a:lnTo>
                <a:lnTo>
                  <a:pt x="8256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object 72"/>
          <p:cNvSpPr/>
          <p:nvPr/>
        </p:nvSpPr>
        <p:spPr>
          <a:xfrm>
            <a:off x="7165592" y="3691635"/>
            <a:ext cx="1192066" cy="160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3" y="14264"/>
                </a:moveTo>
                <a:lnTo>
                  <a:pt x="16471" y="14741"/>
                </a:lnTo>
                <a:lnTo>
                  <a:pt x="15726" y="15178"/>
                </a:lnTo>
                <a:lnTo>
                  <a:pt x="14952" y="15574"/>
                </a:lnTo>
                <a:lnTo>
                  <a:pt x="14152" y="15927"/>
                </a:lnTo>
                <a:lnTo>
                  <a:pt x="13329" y="16236"/>
                </a:lnTo>
                <a:lnTo>
                  <a:pt x="12487" y="16501"/>
                </a:lnTo>
                <a:lnTo>
                  <a:pt x="11629" y="16721"/>
                </a:lnTo>
                <a:lnTo>
                  <a:pt x="10759" y="16895"/>
                </a:lnTo>
                <a:lnTo>
                  <a:pt x="9880" y="17023"/>
                </a:lnTo>
                <a:lnTo>
                  <a:pt x="8996" y="17102"/>
                </a:lnTo>
                <a:lnTo>
                  <a:pt x="8110" y="17133"/>
                </a:lnTo>
                <a:lnTo>
                  <a:pt x="7225" y="17115"/>
                </a:lnTo>
                <a:lnTo>
                  <a:pt x="6344" y="17046"/>
                </a:lnTo>
                <a:lnTo>
                  <a:pt x="8416" y="15042"/>
                </a:lnTo>
                <a:lnTo>
                  <a:pt x="0" y="16756"/>
                </a:lnTo>
                <a:lnTo>
                  <a:pt x="1632" y="21600"/>
                </a:lnTo>
                <a:lnTo>
                  <a:pt x="3705" y="19597"/>
                </a:lnTo>
                <a:lnTo>
                  <a:pt x="4552" y="19664"/>
                </a:lnTo>
                <a:lnTo>
                  <a:pt x="5402" y="19684"/>
                </a:lnTo>
                <a:lnTo>
                  <a:pt x="6252" y="19659"/>
                </a:lnTo>
                <a:lnTo>
                  <a:pt x="7099" y="19590"/>
                </a:lnTo>
                <a:lnTo>
                  <a:pt x="7940" y="19476"/>
                </a:lnTo>
                <a:lnTo>
                  <a:pt x="8773" y="19320"/>
                </a:lnTo>
                <a:lnTo>
                  <a:pt x="9594" y="19122"/>
                </a:lnTo>
                <a:lnTo>
                  <a:pt x="10401" y="18883"/>
                </a:lnTo>
                <a:lnTo>
                  <a:pt x="11191" y="18604"/>
                </a:lnTo>
                <a:lnTo>
                  <a:pt x="11960" y="18286"/>
                </a:lnTo>
                <a:lnTo>
                  <a:pt x="12707" y="17930"/>
                </a:lnTo>
                <a:lnTo>
                  <a:pt x="13427" y="17537"/>
                </a:lnTo>
                <a:lnTo>
                  <a:pt x="14119" y="17107"/>
                </a:lnTo>
                <a:lnTo>
                  <a:pt x="14778" y="16642"/>
                </a:lnTo>
                <a:lnTo>
                  <a:pt x="15404" y="16143"/>
                </a:lnTo>
                <a:lnTo>
                  <a:pt x="15991" y="15610"/>
                </a:lnTo>
                <a:lnTo>
                  <a:pt x="18631" y="13061"/>
                </a:lnTo>
                <a:lnTo>
                  <a:pt x="19179" y="12495"/>
                </a:lnTo>
                <a:lnTo>
                  <a:pt x="19671" y="11913"/>
                </a:lnTo>
                <a:lnTo>
                  <a:pt x="20107" y="11318"/>
                </a:lnTo>
                <a:lnTo>
                  <a:pt x="20487" y="10711"/>
                </a:lnTo>
                <a:lnTo>
                  <a:pt x="20811" y="10096"/>
                </a:lnTo>
                <a:lnTo>
                  <a:pt x="21079" y="9473"/>
                </a:lnTo>
                <a:lnTo>
                  <a:pt x="21292" y="8847"/>
                </a:lnTo>
                <a:lnTo>
                  <a:pt x="21449" y="8217"/>
                </a:lnTo>
                <a:lnTo>
                  <a:pt x="21552" y="7588"/>
                </a:lnTo>
                <a:lnTo>
                  <a:pt x="21600" y="6961"/>
                </a:lnTo>
                <a:lnTo>
                  <a:pt x="21593" y="6338"/>
                </a:lnTo>
                <a:lnTo>
                  <a:pt x="21532" y="5721"/>
                </a:lnTo>
                <a:lnTo>
                  <a:pt x="21417" y="5114"/>
                </a:lnTo>
                <a:lnTo>
                  <a:pt x="21248" y="4517"/>
                </a:lnTo>
                <a:lnTo>
                  <a:pt x="21026" y="3933"/>
                </a:lnTo>
                <a:lnTo>
                  <a:pt x="20749" y="3364"/>
                </a:lnTo>
                <a:lnTo>
                  <a:pt x="20420" y="2814"/>
                </a:lnTo>
                <a:lnTo>
                  <a:pt x="20038" y="2282"/>
                </a:lnTo>
                <a:lnTo>
                  <a:pt x="19602" y="1773"/>
                </a:lnTo>
                <a:lnTo>
                  <a:pt x="19114" y="1288"/>
                </a:lnTo>
                <a:lnTo>
                  <a:pt x="18574" y="829"/>
                </a:lnTo>
                <a:lnTo>
                  <a:pt x="17982" y="399"/>
                </a:lnTo>
                <a:lnTo>
                  <a:pt x="17337" y="0"/>
                </a:lnTo>
                <a:lnTo>
                  <a:pt x="14700" y="2549"/>
                </a:lnTo>
                <a:lnTo>
                  <a:pt x="15344" y="2949"/>
                </a:lnTo>
                <a:lnTo>
                  <a:pt x="15936" y="3379"/>
                </a:lnTo>
                <a:lnTo>
                  <a:pt x="16477" y="3837"/>
                </a:lnTo>
                <a:lnTo>
                  <a:pt x="16964" y="4322"/>
                </a:lnTo>
                <a:lnTo>
                  <a:pt x="17399" y="4832"/>
                </a:lnTo>
                <a:lnTo>
                  <a:pt x="17782" y="5363"/>
                </a:lnTo>
                <a:lnTo>
                  <a:pt x="18111" y="5914"/>
                </a:lnTo>
                <a:lnTo>
                  <a:pt x="18387" y="6482"/>
                </a:lnTo>
                <a:lnTo>
                  <a:pt x="18610" y="7066"/>
                </a:lnTo>
                <a:lnTo>
                  <a:pt x="18779" y="7663"/>
                </a:lnTo>
                <a:lnTo>
                  <a:pt x="18894" y="8271"/>
                </a:lnTo>
                <a:lnTo>
                  <a:pt x="18955" y="8887"/>
                </a:lnTo>
                <a:lnTo>
                  <a:pt x="18962" y="9510"/>
                </a:lnTo>
                <a:lnTo>
                  <a:pt x="18914" y="10137"/>
                </a:lnTo>
                <a:lnTo>
                  <a:pt x="18811" y="10767"/>
                </a:lnTo>
                <a:lnTo>
                  <a:pt x="18653" y="11396"/>
                </a:lnTo>
                <a:lnTo>
                  <a:pt x="18441" y="12023"/>
                </a:lnTo>
                <a:lnTo>
                  <a:pt x="18172" y="12645"/>
                </a:lnTo>
                <a:lnTo>
                  <a:pt x="17848" y="13260"/>
                </a:lnTo>
                <a:lnTo>
                  <a:pt x="17468" y="13867"/>
                </a:lnTo>
                <a:lnTo>
                  <a:pt x="17032" y="14462"/>
                </a:lnTo>
                <a:lnTo>
                  <a:pt x="16540" y="15044"/>
                </a:lnTo>
                <a:lnTo>
                  <a:pt x="15991" y="1561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object 73"/>
          <p:cNvSpPr/>
          <p:nvPr/>
        </p:nvSpPr>
        <p:spPr>
          <a:xfrm>
            <a:off x="4065649" y="1428241"/>
            <a:ext cx="966343" cy="40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1" y="0"/>
                </a:moveTo>
                <a:lnTo>
                  <a:pt x="18023" y="6600"/>
                </a:lnTo>
                <a:lnTo>
                  <a:pt x="17044" y="5876"/>
                </a:lnTo>
                <a:lnTo>
                  <a:pt x="16049" y="5323"/>
                </a:lnTo>
                <a:lnTo>
                  <a:pt x="15042" y="4938"/>
                </a:lnTo>
                <a:lnTo>
                  <a:pt x="14025" y="4719"/>
                </a:lnTo>
                <a:lnTo>
                  <a:pt x="13003" y="4663"/>
                </a:lnTo>
                <a:lnTo>
                  <a:pt x="11978" y="4768"/>
                </a:lnTo>
                <a:lnTo>
                  <a:pt x="10954" y="5032"/>
                </a:lnTo>
                <a:lnTo>
                  <a:pt x="9935" y="5452"/>
                </a:lnTo>
                <a:lnTo>
                  <a:pt x="8924" y="6025"/>
                </a:lnTo>
                <a:lnTo>
                  <a:pt x="7925" y="6750"/>
                </a:lnTo>
                <a:lnTo>
                  <a:pt x="6940" y="7623"/>
                </a:lnTo>
                <a:lnTo>
                  <a:pt x="5973" y="8642"/>
                </a:lnTo>
                <a:lnTo>
                  <a:pt x="5028" y="9805"/>
                </a:lnTo>
                <a:lnTo>
                  <a:pt x="4107" y="11108"/>
                </a:lnTo>
                <a:lnTo>
                  <a:pt x="3215" y="12551"/>
                </a:lnTo>
                <a:lnTo>
                  <a:pt x="2355" y="14130"/>
                </a:lnTo>
                <a:lnTo>
                  <a:pt x="1530" y="15843"/>
                </a:lnTo>
                <a:lnTo>
                  <a:pt x="744" y="17686"/>
                </a:lnTo>
                <a:lnTo>
                  <a:pt x="0" y="19659"/>
                </a:lnTo>
                <a:lnTo>
                  <a:pt x="1016" y="18208"/>
                </a:lnTo>
                <a:lnTo>
                  <a:pt x="2058" y="16934"/>
                </a:lnTo>
                <a:lnTo>
                  <a:pt x="3122" y="15838"/>
                </a:lnTo>
                <a:lnTo>
                  <a:pt x="4203" y="14922"/>
                </a:lnTo>
                <a:lnTo>
                  <a:pt x="5298" y="14187"/>
                </a:lnTo>
                <a:lnTo>
                  <a:pt x="6402" y="13634"/>
                </a:lnTo>
                <a:lnTo>
                  <a:pt x="7510" y="13265"/>
                </a:lnTo>
                <a:lnTo>
                  <a:pt x="8619" y="13082"/>
                </a:lnTo>
                <a:lnTo>
                  <a:pt x="9723" y="13086"/>
                </a:lnTo>
                <a:lnTo>
                  <a:pt x="10819" y="13278"/>
                </a:lnTo>
                <a:lnTo>
                  <a:pt x="11902" y="13660"/>
                </a:lnTo>
                <a:lnTo>
                  <a:pt x="12968" y="14233"/>
                </a:lnTo>
                <a:lnTo>
                  <a:pt x="14012" y="15000"/>
                </a:lnTo>
                <a:lnTo>
                  <a:pt x="10864" y="21600"/>
                </a:lnTo>
                <a:lnTo>
                  <a:pt x="21600" y="19713"/>
                </a:lnTo>
                <a:lnTo>
                  <a:pt x="21171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object 74"/>
          <p:cNvSpPr/>
          <p:nvPr/>
        </p:nvSpPr>
        <p:spPr>
          <a:xfrm>
            <a:off x="3705669" y="1711958"/>
            <a:ext cx="443928" cy="1122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869" y="3032"/>
                </a:lnTo>
                <a:lnTo>
                  <a:pt x="11029" y="3713"/>
                </a:lnTo>
                <a:lnTo>
                  <a:pt x="9328" y="4428"/>
                </a:lnTo>
                <a:lnTo>
                  <a:pt x="7766" y="5173"/>
                </a:lnTo>
                <a:lnTo>
                  <a:pt x="6344" y="5945"/>
                </a:lnTo>
                <a:lnTo>
                  <a:pt x="5062" y="6741"/>
                </a:lnTo>
                <a:lnTo>
                  <a:pt x="3923" y="7559"/>
                </a:lnTo>
                <a:lnTo>
                  <a:pt x="2926" y="8393"/>
                </a:lnTo>
                <a:lnTo>
                  <a:pt x="2073" y="9243"/>
                </a:lnTo>
                <a:lnTo>
                  <a:pt x="1365" y="10104"/>
                </a:lnTo>
                <a:lnTo>
                  <a:pt x="803" y="10973"/>
                </a:lnTo>
                <a:lnTo>
                  <a:pt x="387" y="11848"/>
                </a:lnTo>
                <a:lnTo>
                  <a:pt x="119" y="12724"/>
                </a:lnTo>
                <a:lnTo>
                  <a:pt x="0" y="13599"/>
                </a:lnTo>
                <a:lnTo>
                  <a:pt x="30" y="14470"/>
                </a:lnTo>
                <a:lnTo>
                  <a:pt x="211" y="15334"/>
                </a:lnTo>
                <a:lnTo>
                  <a:pt x="544" y="16187"/>
                </a:lnTo>
                <a:lnTo>
                  <a:pt x="1029" y="17027"/>
                </a:lnTo>
                <a:lnTo>
                  <a:pt x="1667" y="17849"/>
                </a:lnTo>
                <a:lnTo>
                  <a:pt x="2460" y="18652"/>
                </a:lnTo>
                <a:lnTo>
                  <a:pt x="3408" y="19432"/>
                </a:lnTo>
                <a:lnTo>
                  <a:pt x="4513" y="20185"/>
                </a:lnTo>
                <a:lnTo>
                  <a:pt x="5775" y="20909"/>
                </a:lnTo>
                <a:lnTo>
                  <a:pt x="7196" y="21600"/>
                </a:lnTo>
                <a:lnTo>
                  <a:pt x="15921" y="18566"/>
                </a:lnTo>
                <a:lnTo>
                  <a:pt x="14501" y="17874"/>
                </a:lnTo>
                <a:lnTo>
                  <a:pt x="13240" y="17150"/>
                </a:lnTo>
                <a:lnTo>
                  <a:pt x="12136" y="16397"/>
                </a:lnTo>
                <a:lnTo>
                  <a:pt x="11188" y="15618"/>
                </a:lnTo>
                <a:lnTo>
                  <a:pt x="10395" y="14815"/>
                </a:lnTo>
                <a:lnTo>
                  <a:pt x="9757" y="13993"/>
                </a:lnTo>
                <a:lnTo>
                  <a:pt x="9272" y="13153"/>
                </a:lnTo>
                <a:lnTo>
                  <a:pt x="8939" y="12300"/>
                </a:lnTo>
                <a:lnTo>
                  <a:pt x="8759" y="11437"/>
                </a:lnTo>
                <a:lnTo>
                  <a:pt x="8728" y="10566"/>
                </a:lnTo>
                <a:lnTo>
                  <a:pt x="8848" y="9691"/>
                </a:lnTo>
                <a:lnTo>
                  <a:pt x="9116" y="8814"/>
                </a:lnTo>
                <a:lnTo>
                  <a:pt x="9531" y="7940"/>
                </a:lnTo>
                <a:lnTo>
                  <a:pt x="10094" y="7071"/>
                </a:lnTo>
                <a:lnTo>
                  <a:pt x="10802" y="6210"/>
                </a:lnTo>
                <a:lnTo>
                  <a:pt x="11655" y="5361"/>
                </a:lnTo>
                <a:lnTo>
                  <a:pt x="12652" y="4526"/>
                </a:lnTo>
                <a:lnTo>
                  <a:pt x="13791" y="3709"/>
                </a:lnTo>
                <a:lnTo>
                  <a:pt x="15073" y="2913"/>
                </a:lnTo>
                <a:lnTo>
                  <a:pt x="16496" y="2141"/>
                </a:lnTo>
                <a:lnTo>
                  <a:pt x="18058" y="1396"/>
                </a:lnTo>
                <a:lnTo>
                  <a:pt x="19760" y="681"/>
                </a:lnTo>
                <a:lnTo>
                  <a:pt x="21600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1" name="object 75"/>
          <p:cNvSpPr/>
          <p:nvPr/>
        </p:nvSpPr>
        <p:spPr>
          <a:xfrm>
            <a:off x="3705669" y="1428241"/>
            <a:ext cx="1326325" cy="14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62" y="5670"/>
                </a:moveTo>
                <a:lnTo>
                  <a:pt x="6602" y="5251"/>
                </a:lnTo>
                <a:lnTo>
                  <a:pt x="7361" y="4884"/>
                </a:lnTo>
                <a:lnTo>
                  <a:pt x="8136" y="4568"/>
                </a:lnTo>
                <a:lnTo>
                  <a:pt x="8924" y="4303"/>
                </a:lnTo>
                <a:lnTo>
                  <a:pt x="9722" y="4091"/>
                </a:lnTo>
                <a:lnTo>
                  <a:pt x="10526" y="3932"/>
                </a:lnTo>
                <a:lnTo>
                  <a:pt x="11334" y="3826"/>
                </a:lnTo>
                <a:lnTo>
                  <a:pt x="12142" y="3773"/>
                </a:lnTo>
                <a:lnTo>
                  <a:pt x="12947" y="3774"/>
                </a:lnTo>
                <a:lnTo>
                  <a:pt x="13745" y="3829"/>
                </a:lnTo>
                <a:lnTo>
                  <a:pt x="14534" y="3940"/>
                </a:lnTo>
                <a:lnTo>
                  <a:pt x="15311" y="4105"/>
                </a:lnTo>
                <a:lnTo>
                  <a:pt x="16072" y="4326"/>
                </a:lnTo>
                <a:lnTo>
                  <a:pt x="13778" y="6229"/>
                </a:lnTo>
                <a:lnTo>
                  <a:pt x="21600" y="5685"/>
                </a:lnTo>
                <a:lnTo>
                  <a:pt x="21288" y="0"/>
                </a:lnTo>
                <a:lnTo>
                  <a:pt x="18994" y="1904"/>
                </a:lnTo>
                <a:lnTo>
                  <a:pt x="18263" y="1690"/>
                </a:lnTo>
                <a:lnTo>
                  <a:pt x="17518" y="1528"/>
                </a:lnTo>
                <a:lnTo>
                  <a:pt x="16762" y="1417"/>
                </a:lnTo>
                <a:lnTo>
                  <a:pt x="15999" y="1357"/>
                </a:lnTo>
                <a:lnTo>
                  <a:pt x="15231" y="1346"/>
                </a:lnTo>
                <a:lnTo>
                  <a:pt x="14460" y="1385"/>
                </a:lnTo>
                <a:lnTo>
                  <a:pt x="13689" y="1473"/>
                </a:lnTo>
                <a:lnTo>
                  <a:pt x="12922" y="1608"/>
                </a:lnTo>
                <a:lnTo>
                  <a:pt x="12160" y="1792"/>
                </a:lnTo>
                <a:lnTo>
                  <a:pt x="11408" y="2022"/>
                </a:lnTo>
                <a:lnTo>
                  <a:pt x="10666" y="2298"/>
                </a:lnTo>
                <a:lnTo>
                  <a:pt x="9939" y="2621"/>
                </a:lnTo>
                <a:lnTo>
                  <a:pt x="9230" y="2988"/>
                </a:lnTo>
                <a:lnTo>
                  <a:pt x="8539" y="3401"/>
                </a:lnTo>
                <a:lnTo>
                  <a:pt x="7872" y="3857"/>
                </a:lnTo>
                <a:lnTo>
                  <a:pt x="7230" y="4357"/>
                </a:lnTo>
                <a:lnTo>
                  <a:pt x="4307" y="6777"/>
                </a:lnTo>
                <a:lnTo>
                  <a:pt x="3692" y="7321"/>
                </a:lnTo>
                <a:lnTo>
                  <a:pt x="3122" y="7892"/>
                </a:lnTo>
                <a:lnTo>
                  <a:pt x="2599" y="8487"/>
                </a:lnTo>
                <a:lnTo>
                  <a:pt x="2123" y="9103"/>
                </a:lnTo>
                <a:lnTo>
                  <a:pt x="1694" y="9739"/>
                </a:lnTo>
                <a:lnTo>
                  <a:pt x="1313" y="10391"/>
                </a:lnTo>
                <a:lnTo>
                  <a:pt x="979" y="11057"/>
                </a:lnTo>
                <a:lnTo>
                  <a:pt x="694" y="11736"/>
                </a:lnTo>
                <a:lnTo>
                  <a:pt x="457" y="12423"/>
                </a:lnTo>
                <a:lnTo>
                  <a:pt x="269" y="13117"/>
                </a:lnTo>
                <a:lnTo>
                  <a:pt x="130" y="13815"/>
                </a:lnTo>
                <a:lnTo>
                  <a:pt x="40" y="14514"/>
                </a:lnTo>
                <a:lnTo>
                  <a:pt x="0" y="15213"/>
                </a:lnTo>
                <a:lnTo>
                  <a:pt x="10" y="15909"/>
                </a:lnTo>
                <a:lnTo>
                  <a:pt x="71" y="16598"/>
                </a:lnTo>
                <a:lnTo>
                  <a:pt x="182" y="17279"/>
                </a:lnTo>
                <a:lnTo>
                  <a:pt x="344" y="17949"/>
                </a:lnTo>
                <a:lnTo>
                  <a:pt x="558" y="18606"/>
                </a:lnTo>
                <a:lnTo>
                  <a:pt x="823" y="19247"/>
                </a:lnTo>
                <a:lnTo>
                  <a:pt x="1141" y="19869"/>
                </a:lnTo>
                <a:lnTo>
                  <a:pt x="1511" y="20470"/>
                </a:lnTo>
                <a:lnTo>
                  <a:pt x="1933" y="21048"/>
                </a:lnTo>
                <a:lnTo>
                  <a:pt x="2408" y="21600"/>
                </a:lnTo>
                <a:lnTo>
                  <a:pt x="5329" y="19178"/>
                </a:lnTo>
                <a:lnTo>
                  <a:pt x="4854" y="18626"/>
                </a:lnTo>
                <a:lnTo>
                  <a:pt x="4431" y="18048"/>
                </a:lnTo>
                <a:lnTo>
                  <a:pt x="4062" y="17447"/>
                </a:lnTo>
                <a:lnTo>
                  <a:pt x="3745" y="16824"/>
                </a:lnTo>
                <a:lnTo>
                  <a:pt x="3479" y="16184"/>
                </a:lnTo>
                <a:lnTo>
                  <a:pt x="3266" y="15527"/>
                </a:lnTo>
                <a:lnTo>
                  <a:pt x="3103" y="14857"/>
                </a:lnTo>
                <a:lnTo>
                  <a:pt x="2992" y="14176"/>
                </a:lnTo>
                <a:lnTo>
                  <a:pt x="2932" y="13487"/>
                </a:lnTo>
                <a:lnTo>
                  <a:pt x="2921" y="12792"/>
                </a:lnTo>
                <a:lnTo>
                  <a:pt x="2961" y="12093"/>
                </a:lnTo>
                <a:lnTo>
                  <a:pt x="3051" y="11394"/>
                </a:lnTo>
                <a:lnTo>
                  <a:pt x="3190" y="10696"/>
                </a:lnTo>
                <a:lnTo>
                  <a:pt x="3378" y="10002"/>
                </a:lnTo>
                <a:lnTo>
                  <a:pt x="3615" y="9315"/>
                </a:lnTo>
                <a:lnTo>
                  <a:pt x="3901" y="8637"/>
                </a:lnTo>
                <a:lnTo>
                  <a:pt x="4235" y="7970"/>
                </a:lnTo>
                <a:lnTo>
                  <a:pt x="4616" y="7318"/>
                </a:lnTo>
                <a:lnTo>
                  <a:pt x="5045" y="6682"/>
                </a:lnTo>
                <a:lnTo>
                  <a:pt x="5521" y="6066"/>
                </a:lnTo>
                <a:lnTo>
                  <a:pt x="6044" y="5471"/>
                </a:lnTo>
                <a:lnTo>
                  <a:pt x="6614" y="4901"/>
                </a:lnTo>
                <a:lnTo>
                  <a:pt x="7230" y="435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2" name="object 76"/>
          <p:cNvSpPr/>
          <p:nvPr/>
        </p:nvSpPr>
        <p:spPr>
          <a:xfrm>
            <a:off x="3398645" y="4126863"/>
            <a:ext cx="693929" cy="89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0" y="0"/>
                </a:moveTo>
                <a:lnTo>
                  <a:pt x="0" y="3730"/>
                </a:lnTo>
                <a:lnTo>
                  <a:pt x="5210" y="5774"/>
                </a:lnTo>
                <a:lnTo>
                  <a:pt x="5322" y="6874"/>
                </a:lnTo>
                <a:lnTo>
                  <a:pt x="5535" y="7960"/>
                </a:lnTo>
                <a:lnTo>
                  <a:pt x="5846" y="9031"/>
                </a:lnTo>
                <a:lnTo>
                  <a:pt x="6252" y="10084"/>
                </a:lnTo>
                <a:lnTo>
                  <a:pt x="6749" y="11115"/>
                </a:lnTo>
                <a:lnTo>
                  <a:pt x="7335" y="12121"/>
                </a:lnTo>
                <a:lnTo>
                  <a:pt x="8007" y="13100"/>
                </a:lnTo>
                <a:lnTo>
                  <a:pt x="8760" y="14048"/>
                </a:lnTo>
                <a:lnTo>
                  <a:pt x="9593" y="14962"/>
                </a:lnTo>
                <a:lnTo>
                  <a:pt x="10502" y="15840"/>
                </a:lnTo>
                <a:lnTo>
                  <a:pt x="11485" y="16678"/>
                </a:lnTo>
                <a:lnTo>
                  <a:pt x="12537" y="17474"/>
                </a:lnTo>
                <a:lnTo>
                  <a:pt x="13656" y="18224"/>
                </a:lnTo>
                <a:lnTo>
                  <a:pt x="14839" y="18925"/>
                </a:lnTo>
                <a:lnTo>
                  <a:pt x="16082" y="19575"/>
                </a:lnTo>
                <a:lnTo>
                  <a:pt x="17383" y="20171"/>
                </a:lnTo>
                <a:lnTo>
                  <a:pt x="18738" y="20709"/>
                </a:lnTo>
                <a:lnTo>
                  <a:pt x="20145" y="21186"/>
                </a:lnTo>
                <a:lnTo>
                  <a:pt x="21600" y="21600"/>
                </a:lnTo>
                <a:lnTo>
                  <a:pt x="20288" y="20828"/>
                </a:lnTo>
                <a:lnTo>
                  <a:pt x="19059" y="20000"/>
                </a:lnTo>
                <a:lnTo>
                  <a:pt x="17915" y="19120"/>
                </a:lnTo>
                <a:lnTo>
                  <a:pt x="16859" y="18192"/>
                </a:lnTo>
                <a:lnTo>
                  <a:pt x="15895" y="17221"/>
                </a:lnTo>
                <a:lnTo>
                  <a:pt x="15025" y="16210"/>
                </a:lnTo>
                <a:lnTo>
                  <a:pt x="14253" y="15163"/>
                </a:lnTo>
                <a:lnTo>
                  <a:pt x="13581" y="14085"/>
                </a:lnTo>
                <a:lnTo>
                  <a:pt x="13014" y="12981"/>
                </a:lnTo>
                <a:lnTo>
                  <a:pt x="12553" y="11853"/>
                </a:lnTo>
                <a:lnTo>
                  <a:pt x="12201" y="10707"/>
                </a:lnTo>
                <a:lnTo>
                  <a:pt x="11962" y="9546"/>
                </a:lnTo>
                <a:lnTo>
                  <a:pt x="11840" y="8374"/>
                </a:lnTo>
                <a:lnTo>
                  <a:pt x="17046" y="10418"/>
                </a:lnTo>
                <a:lnTo>
                  <a:pt x="1048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3" name="object 77"/>
          <p:cNvSpPr/>
          <p:nvPr/>
        </p:nvSpPr>
        <p:spPr>
          <a:xfrm>
            <a:off x="3982083" y="4729224"/>
            <a:ext cx="1152653" cy="443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9" y="0"/>
                </a:moveTo>
                <a:lnTo>
                  <a:pt x="17186" y="1967"/>
                </a:lnTo>
                <a:lnTo>
                  <a:pt x="16711" y="3817"/>
                </a:lnTo>
                <a:lnTo>
                  <a:pt x="16187" y="5549"/>
                </a:lnTo>
                <a:lnTo>
                  <a:pt x="15617" y="7160"/>
                </a:lnTo>
                <a:lnTo>
                  <a:pt x="15004" y="8649"/>
                </a:lnTo>
                <a:lnTo>
                  <a:pt x="14351" y="10012"/>
                </a:lnTo>
                <a:lnTo>
                  <a:pt x="13661" y="11249"/>
                </a:lnTo>
                <a:lnTo>
                  <a:pt x="12937" y="12357"/>
                </a:lnTo>
                <a:lnTo>
                  <a:pt x="12181" y="13335"/>
                </a:lnTo>
                <a:lnTo>
                  <a:pt x="11397" y="14179"/>
                </a:lnTo>
                <a:lnTo>
                  <a:pt x="10588" y="14888"/>
                </a:lnTo>
                <a:lnTo>
                  <a:pt x="9757" y="15461"/>
                </a:lnTo>
                <a:lnTo>
                  <a:pt x="8907" y="15894"/>
                </a:lnTo>
                <a:lnTo>
                  <a:pt x="8040" y="16186"/>
                </a:lnTo>
                <a:lnTo>
                  <a:pt x="7160" y="16335"/>
                </a:lnTo>
                <a:lnTo>
                  <a:pt x="6270" y="16339"/>
                </a:lnTo>
                <a:lnTo>
                  <a:pt x="5372" y="16196"/>
                </a:lnTo>
                <a:lnTo>
                  <a:pt x="4470" y="15903"/>
                </a:lnTo>
                <a:lnTo>
                  <a:pt x="3567" y="15459"/>
                </a:lnTo>
                <a:lnTo>
                  <a:pt x="2665" y="14862"/>
                </a:lnTo>
                <a:lnTo>
                  <a:pt x="1768" y="14109"/>
                </a:lnTo>
                <a:lnTo>
                  <a:pt x="879" y="13199"/>
                </a:lnTo>
                <a:lnTo>
                  <a:pt x="0" y="12129"/>
                </a:lnTo>
                <a:lnTo>
                  <a:pt x="3991" y="17388"/>
                </a:lnTo>
                <a:lnTo>
                  <a:pt x="4870" y="18458"/>
                </a:lnTo>
                <a:lnTo>
                  <a:pt x="5759" y="19369"/>
                </a:lnTo>
                <a:lnTo>
                  <a:pt x="6656" y="20122"/>
                </a:lnTo>
                <a:lnTo>
                  <a:pt x="7558" y="20720"/>
                </a:lnTo>
                <a:lnTo>
                  <a:pt x="8461" y="21164"/>
                </a:lnTo>
                <a:lnTo>
                  <a:pt x="9363" y="21457"/>
                </a:lnTo>
                <a:lnTo>
                  <a:pt x="10261" y="21600"/>
                </a:lnTo>
                <a:lnTo>
                  <a:pt x="11151" y="21596"/>
                </a:lnTo>
                <a:lnTo>
                  <a:pt x="12031" y="21447"/>
                </a:lnTo>
                <a:lnTo>
                  <a:pt x="12898" y="21155"/>
                </a:lnTo>
                <a:lnTo>
                  <a:pt x="13748" y="20721"/>
                </a:lnTo>
                <a:lnTo>
                  <a:pt x="14579" y="20149"/>
                </a:lnTo>
                <a:lnTo>
                  <a:pt x="15388" y="19439"/>
                </a:lnTo>
                <a:lnTo>
                  <a:pt x="16172" y="18595"/>
                </a:lnTo>
                <a:lnTo>
                  <a:pt x="16928" y="17617"/>
                </a:lnTo>
                <a:lnTo>
                  <a:pt x="17652" y="16509"/>
                </a:lnTo>
                <a:lnTo>
                  <a:pt x="18342" y="15272"/>
                </a:lnTo>
                <a:lnTo>
                  <a:pt x="18996" y="13908"/>
                </a:lnTo>
                <a:lnTo>
                  <a:pt x="19609" y="12419"/>
                </a:lnTo>
                <a:lnTo>
                  <a:pt x="20178" y="10808"/>
                </a:lnTo>
                <a:lnTo>
                  <a:pt x="20702" y="9076"/>
                </a:lnTo>
                <a:lnTo>
                  <a:pt x="21177" y="7225"/>
                </a:lnTo>
                <a:lnTo>
                  <a:pt x="21600" y="5258"/>
                </a:lnTo>
                <a:lnTo>
                  <a:pt x="17609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4" name="object 78"/>
          <p:cNvSpPr/>
          <p:nvPr/>
        </p:nvSpPr>
        <p:spPr>
          <a:xfrm>
            <a:off x="3398645" y="4126863"/>
            <a:ext cx="1736090" cy="1046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34" y="18536"/>
                </a:moveTo>
                <a:lnTo>
                  <a:pt x="8109" y="17873"/>
                </a:lnTo>
                <a:lnTo>
                  <a:pt x="7618" y="17163"/>
                </a:lnTo>
                <a:lnTo>
                  <a:pt x="7161" y="16408"/>
                </a:lnTo>
                <a:lnTo>
                  <a:pt x="6739" y="15611"/>
                </a:lnTo>
                <a:lnTo>
                  <a:pt x="6353" y="14778"/>
                </a:lnTo>
                <a:lnTo>
                  <a:pt x="6006" y="13910"/>
                </a:lnTo>
                <a:lnTo>
                  <a:pt x="5697" y="13012"/>
                </a:lnTo>
                <a:lnTo>
                  <a:pt x="5429" y="12087"/>
                </a:lnTo>
                <a:lnTo>
                  <a:pt x="5202" y="11139"/>
                </a:lnTo>
                <a:lnTo>
                  <a:pt x="5017" y="10172"/>
                </a:lnTo>
                <a:lnTo>
                  <a:pt x="4877" y="9188"/>
                </a:lnTo>
                <a:lnTo>
                  <a:pt x="4781" y="8192"/>
                </a:lnTo>
                <a:lnTo>
                  <a:pt x="4732" y="7186"/>
                </a:lnTo>
                <a:lnTo>
                  <a:pt x="6813" y="8940"/>
                </a:lnTo>
                <a:lnTo>
                  <a:pt x="4189" y="0"/>
                </a:lnTo>
                <a:lnTo>
                  <a:pt x="0" y="3201"/>
                </a:lnTo>
                <a:lnTo>
                  <a:pt x="2083" y="4955"/>
                </a:lnTo>
                <a:lnTo>
                  <a:pt x="2129" y="5922"/>
                </a:lnTo>
                <a:lnTo>
                  <a:pt x="2218" y="6879"/>
                </a:lnTo>
                <a:lnTo>
                  <a:pt x="2348" y="7824"/>
                </a:lnTo>
                <a:lnTo>
                  <a:pt x="2519" y="8752"/>
                </a:lnTo>
                <a:lnTo>
                  <a:pt x="2729" y="9662"/>
                </a:lnTo>
                <a:lnTo>
                  <a:pt x="2976" y="10550"/>
                </a:lnTo>
                <a:lnTo>
                  <a:pt x="3260" y="11414"/>
                </a:lnTo>
                <a:lnTo>
                  <a:pt x="3579" y="12249"/>
                </a:lnTo>
                <a:lnTo>
                  <a:pt x="3933" y="13055"/>
                </a:lnTo>
                <a:lnTo>
                  <a:pt x="4319" y="13826"/>
                </a:lnTo>
                <a:lnTo>
                  <a:pt x="4737" y="14561"/>
                </a:lnTo>
                <a:lnTo>
                  <a:pt x="5185" y="15256"/>
                </a:lnTo>
                <a:lnTo>
                  <a:pt x="5663" y="15909"/>
                </a:lnTo>
                <a:lnTo>
                  <a:pt x="6169" y="16516"/>
                </a:lnTo>
                <a:lnTo>
                  <a:pt x="6701" y="17074"/>
                </a:lnTo>
                <a:lnTo>
                  <a:pt x="7259" y="17582"/>
                </a:lnTo>
                <a:lnTo>
                  <a:pt x="9909" y="19813"/>
                </a:lnTo>
                <a:lnTo>
                  <a:pt x="10492" y="20267"/>
                </a:lnTo>
                <a:lnTo>
                  <a:pt x="11083" y="20653"/>
                </a:lnTo>
                <a:lnTo>
                  <a:pt x="11678" y="20973"/>
                </a:lnTo>
                <a:lnTo>
                  <a:pt x="12277" y="21226"/>
                </a:lnTo>
                <a:lnTo>
                  <a:pt x="12877" y="21415"/>
                </a:lnTo>
                <a:lnTo>
                  <a:pt x="13476" y="21539"/>
                </a:lnTo>
                <a:lnTo>
                  <a:pt x="14072" y="21600"/>
                </a:lnTo>
                <a:lnTo>
                  <a:pt x="14663" y="21598"/>
                </a:lnTo>
                <a:lnTo>
                  <a:pt x="15247" y="21535"/>
                </a:lnTo>
                <a:lnTo>
                  <a:pt x="15822" y="21411"/>
                </a:lnTo>
                <a:lnTo>
                  <a:pt x="16387" y="21227"/>
                </a:lnTo>
                <a:lnTo>
                  <a:pt x="16939" y="20984"/>
                </a:lnTo>
                <a:lnTo>
                  <a:pt x="17476" y="20683"/>
                </a:lnTo>
                <a:lnTo>
                  <a:pt x="17996" y="20325"/>
                </a:lnTo>
                <a:lnTo>
                  <a:pt x="18498" y="19910"/>
                </a:lnTo>
                <a:lnTo>
                  <a:pt x="18979" y="19440"/>
                </a:lnTo>
                <a:lnTo>
                  <a:pt x="19437" y="18915"/>
                </a:lnTo>
                <a:lnTo>
                  <a:pt x="19871" y="18336"/>
                </a:lnTo>
                <a:lnTo>
                  <a:pt x="20278" y="17704"/>
                </a:lnTo>
                <a:lnTo>
                  <a:pt x="20656" y="17021"/>
                </a:lnTo>
                <a:lnTo>
                  <a:pt x="21004" y="16286"/>
                </a:lnTo>
                <a:lnTo>
                  <a:pt x="21319" y="15501"/>
                </a:lnTo>
                <a:lnTo>
                  <a:pt x="21600" y="14666"/>
                </a:lnTo>
                <a:lnTo>
                  <a:pt x="18950" y="12435"/>
                </a:lnTo>
                <a:lnTo>
                  <a:pt x="18669" y="13270"/>
                </a:lnTo>
                <a:lnTo>
                  <a:pt x="18354" y="14055"/>
                </a:lnTo>
                <a:lnTo>
                  <a:pt x="18006" y="14789"/>
                </a:lnTo>
                <a:lnTo>
                  <a:pt x="17628" y="15473"/>
                </a:lnTo>
                <a:lnTo>
                  <a:pt x="17221" y="16105"/>
                </a:lnTo>
                <a:lnTo>
                  <a:pt x="16787" y="16683"/>
                </a:lnTo>
                <a:lnTo>
                  <a:pt x="16329" y="17208"/>
                </a:lnTo>
                <a:lnTo>
                  <a:pt x="15848" y="17678"/>
                </a:lnTo>
                <a:lnTo>
                  <a:pt x="15346" y="18093"/>
                </a:lnTo>
                <a:lnTo>
                  <a:pt x="14826" y="18451"/>
                </a:lnTo>
                <a:lnTo>
                  <a:pt x="14289" y="18752"/>
                </a:lnTo>
                <a:lnTo>
                  <a:pt x="13737" y="18995"/>
                </a:lnTo>
                <a:lnTo>
                  <a:pt x="13172" y="19179"/>
                </a:lnTo>
                <a:lnTo>
                  <a:pt x="12597" y="19303"/>
                </a:lnTo>
                <a:lnTo>
                  <a:pt x="12013" y="19366"/>
                </a:lnTo>
                <a:lnTo>
                  <a:pt x="11422" y="19368"/>
                </a:lnTo>
                <a:lnTo>
                  <a:pt x="10826" y="19307"/>
                </a:lnTo>
                <a:lnTo>
                  <a:pt x="10227" y="19183"/>
                </a:lnTo>
                <a:lnTo>
                  <a:pt x="9627" y="18994"/>
                </a:lnTo>
                <a:lnTo>
                  <a:pt x="9029" y="18741"/>
                </a:lnTo>
                <a:lnTo>
                  <a:pt x="8433" y="18422"/>
                </a:lnTo>
                <a:lnTo>
                  <a:pt x="7843" y="18035"/>
                </a:lnTo>
                <a:lnTo>
                  <a:pt x="7259" y="17582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5" name="object 79"/>
          <p:cNvSpPr/>
          <p:nvPr/>
        </p:nvSpPr>
        <p:spPr>
          <a:xfrm>
            <a:off x="7574278" y="1732025"/>
            <a:ext cx="507366" cy="955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37" y="922"/>
                </a:lnTo>
                <a:lnTo>
                  <a:pt x="2742" y="1882"/>
                </a:lnTo>
                <a:lnTo>
                  <a:pt x="3913" y="2876"/>
                </a:lnTo>
                <a:lnTo>
                  <a:pt x="4947" y="3899"/>
                </a:lnTo>
                <a:lnTo>
                  <a:pt x="5841" y="4947"/>
                </a:lnTo>
                <a:lnTo>
                  <a:pt x="6594" y="6015"/>
                </a:lnTo>
                <a:lnTo>
                  <a:pt x="7203" y="7100"/>
                </a:lnTo>
                <a:lnTo>
                  <a:pt x="7665" y="8197"/>
                </a:lnTo>
                <a:lnTo>
                  <a:pt x="7978" y="9302"/>
                </a:lnTo>
                <a:lnTo>
                  <a:pt x="8140" y="10410"/>
                </a:lnTo>
                <a:lnTo>
                  <a:pt x="8148" y="11518"/>
                </a:lnTo>
                <a:lnTo>
                  <a:pt x="8000" y="12620"/>
                </a:lnTo>
                <a:lnTo>
                  <a:pt x="7694" y="13713"/>
                </a:lnTo>
                <a:lnTo>
                  <a:pt x="1579" y="10985"/>
                </a:lnTo>
                <a:lnTo>
                  <a:pt x="6142" y="21600"/>
                </a:lnTo>
                <a:lnTo>
                  <a:pt x="21600" y="19915"/>
                </a:lnTo>
                <a:lnTo>
                  <a:pt x="15480" y="17184"/>
                </a:lnTo>
                <a:lnTo>
                  <a:pt x="15772" y="16160"/>
                </a:lnTo>
                <a:lnTo>
                  <a:pt x="15926" y="15130"/>
                </a:lnTo>
                <a:lnTo>
                  <a:pt x="15942" y="14098"/>
                </a:lnTo>
                <a:lnTo>
                  <a:pt x="15825" y="13068"/>
                </a:lnTo>
                <a:lnTo>
                  <a:pt x="15576" y="12043"/>
                </a:lnTo>
                <a:lnTo>
                  <a:pt x="15200" y="11025"/>
                </a:lnTo>
                <a:lnTo>
                  <a:pt x="14699" y="10019"/>
                </a:lnTo>
                <a:lnTo>
                  <a:pt x="14076" y="9027"/>
                </a:lnTo>
                <a:lnTo>
                  <a:pt x="13333" y="8053"/>
                </a:lnTo>
                <a:lnTo>
                  <a:pt x="12474" y="7100"/>
                </a:lnTo>
                <a:lnTo>
                  <a:pt x="11502" y="6171"/>
                </a:lnTo>
                <a:lnTo>
                  <a:pt x="10420" y="5269"/>
                </a:lnTo>
                <a:lnTo>
                  <a:pt x="9230" y="4398"/>
                </a:lnTo>
                <a:lnTo>
                  <a:pt x="7936" y="3561"/>
                </a:lnTo>
                <a:lnTo>
                  <a:pt x="6540" y="2762"/>
                </a:lnTo>
                <a:lnTo>
                  <a:pt x="5046" y="2002"/>
                </a:lnTo>
                <a:lnTo>
                  <a:pt x="3456" y="1287"/>
                </a:lnTo>
                <a:lnTo>
                  <a:pt x="1773" y="61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80"/>
          <p:cNvSpPr/>
          <p:nvPr/>
        </p:nvSpPr>
        <p:spPr>
          <a:xfrm>
            <a:off x="6516876" y="1463682"/>
            <a:ext cx="1154557" cy="368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2" y="0"/>
                </a:moveTo>
                <a:lnTo>
                  <a:pt x="8124" y="82"/>
                </a:lnTo>
                <a:lnTo>
                  <a:pt x="7276" y="341"/>
                </a:lnTo>
                <a:lnTo>
                  <a:pt x="6440" y="777"/>
                </a:lnTo>
                <a:lnTo>
                  <a:pt x="5620" y="1389"/>
                </a:lnTo>
                <a:lnTo>
                  <a:pt x="4819" y="2176"/>
                </a:lnTo>
                <a:lnTo>
                  <a:pt x="4040" y="3140"/>
                </a:lnTo>
                <a:lnTo>
                  <a:pt x="3286" y="4278"/>
                </a:lnTo>
                <a:lnTo>
                  <a:pt x="2560" y="5591"/>
                </a:lnTo>
                <a:lnTo>
                  <a:pt x="1866" y="7079"/>
                </a:lnTo>
                <a:lnTo>
                  <a:pt x="1205" y="8742"/>
                </a:lnTo>
                <a:lnTo>
                  <a:pt x="582" y="10578"/>
                </a:lnTo>
                <a:lnTo>
                  <a:pt x="0" y="12589"/>
                </a:lnTo>
                <a:lnTo>
                  <a:pt x="3421" y="21600"/>
                </a:lnTo>
                <a:lnTo>
                  <a:pt x="4004" y="19590"/>
                </a:lnTo>
                <a:lnTo>
                  <a:pt x="4627" y="17753"/>
                </a:lnTo>
                <a:lnTo>
                  <a:pt x="5287" y="16091"/>
                </a:lnTo>
                <a:lnTo>
                  <a:pt x="5982" y="14603"/>
                </a:lnTo>
                <a:lnTo>
                  <a:pt x="6708" y="13289"/>
                </a:lnTo>
                <a:lnTo>
                  <a:pt x="7461" y="12151"/>
                </a:lnTo>
                <a:lnTo>
                  <a:pt x="8240" y="11188"/>
                </a:lnTo>
                <a:lnTo>
                  <a:pt x="9041" y="10400"/>
                </a:lnTo>
                <a:lnTo>
                  <a:pt x="9861" y="9788"/>
                </a:lnTo>
                <a:lnTo>
                  <a:pt x="10697" y="9353"/>
                </a:lnTo>
                <a:lnTo>
                  <a:pt x="11545" y="9094"/>
                </a:lnTo>
                <a:lnTo>
                  <a:pt x="12404" y="9011"/>
                </a:lnTo>
                <a:lnTo>
                  <a:pt x="13268" y="9106"/>
                </a:lnTo>
                <a:lnTo>
                  <a:pt x="14136" y="9378"/>
                </a:lnTo>
                <a:lnTo>
                  <a:pt x="15005" y="9828"/>
                </a:lnTo>
                <a:lnTo>
                  <a:pt x="15871" y="10455"/>
                </a:lnTo>
                <a:lnTo>
                  <a:pt x="16731" y="11261"/>
                </a:lnTo>
                <a:lnTo>
                  <a:pt x="17583" y="12245"/>
                </a:lnTo>
                <a:lnTo>
                  <a:pt x="18422" y="13409"/>
                </a:lnTo>
                <a:lnTo>
                  <a:pt x="19247" y="14751"/>
                </a:lnTo>
                <a:lnTo>
                  <a:pt x="20053" y="16273"/>
                </a:lnTo>
                <a:lnTo>
                  <a:pt x="20839" y="17974"/>
                </a:lnTo>
                <a:lnTo>
                  <a:pt x="21600" y="19856"/>
                </a:lnTo>
                <a:lnTo>
                  <a:pt x="18179" y="10844"/>
                </a:lnTo>
                <a:lnTo>
                  <a:pt x="17417" y="8963"/>
                </a:lnTo>
                <a:lnTo>
                  <a:pt x="16632" y="7261"/>
                </a:lnTo>
                <a:lnTo>
                  <a:pt x="15825" y="5740"/>
                </a:lnTo>
                <a:lnTo>
                  <a:pt x="15001" y="4397"/>
                </a:lnTo>
                <a:lnTo>
                  <a:pt x="14161" y="3234"/>
                </a:lnTo>
                <a:lnTo>
                  <a:pt x="13310" y="2250"/>
                </a:lnTo>
                <a:lnTo>
                  <a:pt x="12450" y="1444"/>
                </a:lnTo>
                <a:lnTo>
                  <a:pt x="11584" y="816"/>
                </a:lnTo>
                <a:lnTo>
                  <a:pt x="10715" y="367"/>
                </a:lnTo>
                <a:lnTo>
                  <a:pt x="9847" y="95"/>
                </a:lnTo>
                <a:lnTo>
                  <a:pt x="8982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81"/>
          <p:cNvSpPr/>
          <p:nvPr/>
        </p:nvSpPr>
        <p:spPr>
          <a:xfrm>
            <a:off x="6516876" y="1463682"/>
            <a:ext cx="1564768" cy="1223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6" y="4736"/>
                </a:moveTo>
                <a:lnTo>
                  <a:pt x="15062" y="5456"/>
                </a:lnTo>
                <a:lnTo>
                  <a:pt x="15485" y="6206"/>
                </a:lnTo>
                <a:lnTo>
                  <a:pt x="15865" y="6982"/>
                </a:lnTo>
                <a:lnTo>
                  <a:pt x="16200" y="7780"/>
                </a:lnTo>
                <a:lnTo>
                  <a:pt x="16490" y="8598"/>
                </a:lnTo>
                <a:lnTo>
                  <a:pt x="16734" y="9433"/>
                </a:lnTo>
                <a:lnTo>
                  <a:pt x="16932" y="10280"/>
                </a:lnTo>
                <a:lnTo>
                  <a:pt x="17082" y="11136"/>
                </a:lnTo>
                <a:lnTo>
                  <a:pt x="17183" y="11999"/>
                </a:lnTo>
                <a:lnTo>
                  <a:pt x="17236" y="12864"/>
                </a:lnTo>
                <a:lnTo>
                  <a:pt x="17238" y="13729"/>
                </a:lnTo>
                <a:lnTo>
                  <a:pt x="17190" y="14589"/>
                </a:lnTo>
                <a:lnTo>
                  <a:pt x="17091" y="15442"/>
                </a:lnTo>
                <a:lnTo>
                  <a:pt x="15108" y="13313"/>
                </a:lnTo>
                <a:lnTo>
                  <a:pt x="16588" y="21600"/>
                </a:lnTo>
                <a:lnTo>
                  <a:pt x="21600" y="20284"/>
                </a:lnTo>
                <a:lnTo>
                  <a:pt x="19615" y="18152"/>
                </a:lnTo>
                <a:lnTo>
                  <a:pt x="19712" y="17332"/>
                </a:lnTo>
                <a:lnTo>
                  <a:pt x="19761" y="16507"/>
                </a:lnTo>
                <a:lnTo>
                  <a:pt x="19763" y="15679"/>
                </a:lnTo>
                <a:lnTo>
                  <a:pt x="19720" y="14850"/>
                </a:lnTo>
                <a:lnTo>
                  <a:pt x="19631" y="14025"/>
                </a:lnTo>
                <a:lnTo>
                  <a:pt x="19499" y="13206"/>
                </a:lnTo>
                <a:lnTo>
                  <a:pt x="19323" y="12396"/>
                </a:lnTo>
                <a:lnTo>
                  <a:pt x="19104" y="11597"/>
                </a:lnTo>
                <a:lnTo>
                  <a:pt x="18845" y="10813"/>
                </a:lnTo>
                <a:lnTo>
                  <a:pt x="18544" y="10046"/>
                </a:lnTo>
                <a:lnTo>
                  <a:pt x="18204" y="9300"/>
                </a:lnTo>
                <a:lnTo>
                  <a:pt x="17825" y="8576"/>
                </a:lnTo>
                <a:lnTo>
                  <a:pt x="17408" y="7879"/>
                </a:lnTo>
                <a:lnTo>
                  <a:pt x="16954" y="7210"/>
                </a:lnTo>
                <a:lnTo>
                  <a:pt x="16463" y="6574"/>
                </a:lnTo>
                <a:lnTo>
                  <a:pt x="15937" y="5971"/>
                </a:lnTo>
                <a:lnTo>
                  <a:pt x="13413" y="3261"/>
                </a:lnTo>
                <a:lnTo>
                  <a:pt x="12851" y="2696"/>
                </a:lnTo>
                <a:lnTo>
                  <a:pt x="12272" y="2184"/>
                </a:lnTo>
                <a:lnTo>
                  <a:pt x="11677" y="1726"/>
                </a:lnTo>
                <a:lnTo>
                  <a:pt x="11068" y="1322"/>
                </a:lnTo>
                <a:lnTo>
                  <a:pt x="10449" y="973"/>
                </a:lnTo>
                <a:lnTo>
                  <a:pt x="9821" y="677"/>
                </a:lnTo>
                <a:lnTo>
                  <a:pt x="9186" y="434"/>
                </a:lnTo>
                <a:lnTo>
                  <a:pt x="8547" y="246"/>
                </a:lnTo>
                <a:lnTo>
                  <a:pt x="7906" y="110"/>
                </a:lnTo>
                <a:lnTo>
                  <a:pt x="7265" y="28"/>
                </a:lnTo>
                <a:lnTo>
                  <a:pt x="6627" y="0"/>
                </a:lnTo>
                <a:lnTo>
                  <a:pt x="5994" y="25"/>
                </a:lnTo>
                <a:lnTo>
                  <a:pt x="5368" y="103"/>
                </a:lnTo>
                <a:lnTo>
                  <a:pt x="4752" y="234"/>
                </a:lnTo>
                <a:lnTo>
                  <a:pt x="4147" y="418"/>
                </a:lnTo>
                <a:lnTo>
                  <a:pt x="3556" y="655"/>
                </a:lnTo>
                <a:lnTo>
                  <a:pt x="2981" y="944"/>
                </a:lnTo>
                <a:lnTo>
                  <a:pt x="2425" y="1287"/>
                </a:lnTo>
                <a:lnTo>
                  <a:pt x="1889" y="1682"/>
                </a:lnTo>
                <a:lnTo>
                  <a:pt x="1377" y="2129"/>
                </a:lnTo>
                <a:lnTo>
                  <a:pt x="889" y="2629"/>
                </a:lnTo>
                <a:lnTo>
                  <a:pt x="430" y="3181"/>
                </a:lnTo>
                <a:lnTo>
                  <a:pt x="0" y="3786"/>
                </a:lnTo>
                <a:lnTo>
                  <a:pt x="2524" y="6496"/>
                </a:lnTo>
                <a:lnTo>
                  <a:pt x="2954" y="5891"/>
                </a:lnTo>
                <a:lnTo>
                  <a:pt x="3414" y="5339"/>
                </a:lnTo>
                <a:lnTo>
                  <a:pt x="3901" y="4839"/>
                </a:lnTo>
                <a:lnTo>
                  <a:pt x="4414" y="4392"/>
                </a:lnTo>
                <a:lnTo>
                  <a:pt x="4949" y="3997"/>
                </a:lnTo>
                <a:lnTo>
                  <a:pt x="5505" y="3654"/>
                </a:lnTo>
                <a:lnTo>
                  <a:pt x="6080" y="3365"/>
                </a:lnTo>
                <a:lnTo>
                  <a:pt x="6671" y="3128"/>
                </a:lnTo>
                <a:lnTo>
                  <a:pt x="7276" y="2944"/>
                </a:lnTo>
                <a:lnTo>
                  <a:pt x="7893" y="2813"/>
                </a:lnTo>
                <a:lnTo>
                  <a:pt x="8519" y="2735"/>
                </a:lnTo>
                <a:lnTo>
                  <a:pt x="9152" y="2710"/>
                </a:lnTo>
                <a:lnTo>
                  <a:pt x="9790" y="2739"/>
                </a:lnTo>
                <a:lnTo>
                  <a:pt x="10430" y="2820"/>
                </a:lnTo>
                <a:lnTo>
                  <a:pt x="11071" y="2956"/>
                </a:lnTo>
                <a:lnTo>
                  <a:pt x="11710" y="3144"/>
                </a:lnTo>
                <a:lnTo>
                  <a:pt x="12345" y="3387"/>
                </a:lnTo>
                <a:lnTo>
                  <a:pt x="12973" y="3683"/>
                </a:lnTo>
                <a:lnTo>
                  <a:pt x="13593" y="4033"/>
                </a:lnTo>
                <a:lnTo>
                  <a:pt x="14201" y="4436"/>
                </a:lnTo>
                <a:lnTo>
                  <a:pt x="14796" y="4894"/>
                </a:lnTo>
                <a:lnTo>
                  <a:pt x="15376" y="5406"/>
                </a:lnTo>
                <a:lnTo>
                  <a:pt x="15937" y="5971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82"/>
          <p:cNvSpPr/>
          <p:nvPr/>
        </p:nvSpPr>
        <p:spPr>
          <a:xfrm>
            <a:off x="9223246" y="1231391"/>
            <a:ext cx="464821" cy="822961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83"/>
          <p:cNvSpPr/>
          <p:nvPr/>
        </p:nvSpPr>
        <p:spPr>
          <a:xfrm>
            <a:off x="9572242" y="1225294"/>
            <a:ext cx="464822" cy="836676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90"/>
          <p:cNvSpPr/>
          <p:nvPr/>
        </p:nvSpPr>
        <p:spPr>
          <a:xfrm>
            <a:off x="3907535" y="5847587"/>
            <a:ext cx="1371601" cy="460249"/>
          </a:xfrm>
          <a:prstGeom prst="rect">
            <a:avLst/>
          </a:prstGeom>
          <a:blipFill>
            <a:blip r:embed="rId3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91"/>
          <p:cNvSpPr/>
          <p:nvPr/>
        </p:nvSpPr>
        <p:spPr>
          <a:xfrm>
            <a:off x="3907535" y="5847587"/>
            <a:ext cx="1371601" cy="46024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object 92"/>
          <p:cNvSpPr txBox="1"/>
          <p:nvPr/>
        </p:nvSpPr>
        <p:spPr>
          <a:xfrm>
            <a:off x="3907535" y="5847588"/>
            <a:ext cx="1371601" cy="42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</a:t>
            </a:r>
            <a:r>
              <a:rPr spc="-35"/>
              <a:t> </a:t>
            </a:r>
            <a:r>
              <a:t>Latéral</a:t>
            </a:r>
          </a:p>
          <a:p>
            <a:pPr marL="32383" marR="305434" indent="280672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(sur </a:t>
            </a:r>
            <a:r>
              <a:rPr spc="-5"/>
              <a:t>avant  bras</a:t>
            </a:r>
            <a:r>
              <a:rPr spc="-85"/>
              <a:t> </a:t>
            </a:r>
            <a:r>
              <a:t>gauche)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6"/>
          <p:cNvSpPr/>
          <p:nvPr/>
        </p:nvSpPr>
        <p:spPr>
          <a:xfrm>
            <a:off x="4224528" y="2133600"/>
            <a:ext cx="3742944" cy="28803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object 7"/>
          <p:cNvSpPr/>
          <p:nvPr/>
        </p:nvSpPr>
        <p:spPr>
          <a:xfrm>
            <a:off x="4224528" y="2133600"/>
            <a:ext cx="3742944" cy="288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11" y="7822"/>
                </a:lnTo>
                <a:lnTo>
                  <a:pt x="3163" y="3163"/>
                </a:lnTo>
                <a:lnTo>
                  <a:pt x="7822" y="3611"/>
                </a:lnTo>
                <a:lnTo>
                  <a:pt x="10800" y="0"/>
                </a:lnTo>
                <a:lnTo>
                  <a:pt x="13778" y="3611"/>
                </a:lnTo>
                <a:lnTo>
                  <a:pt x="18437" y="3163"/>
                </a:lnTo>
                <a:lnTo>
                  <a:pt x="17989" y="7822"/>
                </a:lnTo>
                <a:lnTo>
                  <a:pt x="21600" y="10800"/>
                </a:lnTo>
                <a:lnTo>
                  <a:pt x="17989" y="13778"/>
                </a:lnTo>
                <a:lnTo>
                  <a:pt x="18437" y="18437"/>
                </a:lnTo>
                <a:lnTo>
                  <a:pt x="13778" y="17989"/>
                </a:lnTo>
                <a:lnTo>
                  <a:pt x="10800" y="21600"/>
                </a:lnTo>
                <a:lnTo>
                  <a:pt x="7822" y="17989"/>
                </a:lnTo>
                <a:lnTo>
                  <a:pt x="3163" y="18437"/>
                </a:lnTo>
                <a:lnTo>
                  <a:pt x="3611" y="13778"/>
                </a:lnTo>
                <a:lnTo>
                  <a:pt x="0" y="1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8"/>
          <p:cNvSpPr/>
          <p:nvPr/>
        </p:nvSpPr>
        <p:spPr>
          <a:xfrm>
            <a:off x="5407152" y="3019044"/>
            <a:ext cx="525006" cy="3451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object 9"/>
          <p:cNvSpPr/>
          <p:nvPr/>
        </p:nvSpPr>
        <p:spPr>
          <a:xfrm>
            <a:off x="5777482" y="3019044"/>
            <a:ext cx="1021841" cy="3451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bject 10"/>
          <p:cNvSpPr/>
          <p:nvPr/>
        </p:nvSpPr>
        <p:spPr>
          <a:xfrm>
            <a:off x="5161787" y="3201923"/>
            <a:ext cx="525006" cy="3451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11"/>
          <p:cNvSpPr/>
          <p:nvPr/>
        </p:nvSpPr>
        <p:spPr>
          <a:xfrm>
            <a:off x="5478780" y="3201923"/>
            <a:ext cx="1564385" cy="3451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object 12"/>
          <p:cNvSpPr/>
          <p:nvPr/>
        </p:nvSpPr>
        <p:spPr>
          <a:xfrm>
            <a:off x="5003292" y="3384803"/>
            <a:ext cx="2198369" cy="3451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object 13"/>
          <p:cNvSpPr/>
          <p:nvPr/>
        </p:nvSpPr>
        <p:spPr>
          <a:xfrm>
            <a:off x="4623816" y="3567684"/>
            <a:ext cx="368046" cy="34518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object 14"/>
          <p:cNvSpPr/>
          <p:nvPr/>
        </p:nvSpPr>
        <p:spPr>
          <a:xfrm>
            <a:off x="4783836" y="3567684"/>
            <a:ext cx="521982" cy="34518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object 15"/>
          <p:cNvSpPr/>
          <p:nvPr/>
        </p:nvSpPr>
        <p:spPr>
          <a:xfrm>
            <a:off x="5097780" y="3567684"/>
            <a:ext cx="2484881" cy="34518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16"/>
          <p:cNvSpPr/>
          <p:nvPr/>
        </p:nvSpPr>
        <p:spPr>
          <a:xfrm>
            <a:off x="4974336" y="3750564"/>
            <a:ext cx="2256282" cy="34518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" name="object 17"/>
          <p:cNvSpPr/>
          <p:nvPr/>
        </p:nvSpPr>
        <p:spPr>
          <a:xfrm>
            <a:off x="5205982" y="3933444"/>
            <a:ext cx="1792986" cy="34518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object 18"/>
          <p:cNvSpPr txBox="1"/>
          <p:nvPr/>
        </p:nvSpPr>
        <p:spPr>
          <a:xfrm>
            <a:off x="4708652" y="2790696"/>
            <a:ext cx="2775586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905" algn="ctr">
              <a:spcBef>
                <a:spcPts val="100"/>
              </a:spcBef>
              <a:defRPr b="1" i="1" u="sng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8</a:t>
            </a:r>
            <a:r>
              <a:rPr spc="-10"/>
              <a:t> </a:t>
            </a:r>
            <a:r>
              <a:t>ateliers</a:t>
            </a:r>
          </a:p>
          <a:p>
            <a:pPr indent="1270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 de</a:t>
            </a:r>
            <a:r>
              <a:rPr spc="0"/>
              <a:t> </a:t>
            </a:r>
            <a:r>
              <a:t>travail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30’’de</a:t>
            </a:r>
            <a:r>
              <a:rPr spc="-10"/>
              <a:t> </a:t>
            </a:r>
            <a:r>
              <a:t>récupération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pour changer</a:t>
            </a:r>
            <a:r>
              <a:rPr spc="-35"/>
              <a:t> </a:t>
            </a:r>
            <a:r>
              <a:t>d’ateliers</a:t>
            </a:r>
          </a:p>
          <a:p>
            <a:pPr marR="5080" indent="12700" algn="ctr">
              <a:defRPr sz="1200" b="1" i="1">
                <a:latin typeface="Verdana"/>
                <a:ea typeface="Verdana"/>
                <a:cs typeface="Verdana"/>
                <a:sym typeface="Verdana"/>
              </a:defRPr>
            </a:pPr>
            <a:r>
              <a:t>2 à 4 </a:t>
            </a:r>
            <a:r>
              <a:rPr spc="-5"/>
              <a:t>tours de circuit avec </a:t>
            </a:r>
            <a:r>
              <a:t>3</a:t>
            </a:r>
            <a:r>
              <a:rPr spc="-55"/>
              <a:t> </a:t>
            </a:r>
            <a:r>
              <a:rPr spc="-5"/>
              <a:t>min  de récupération</a:t>
            </a:r>
            <a:r>
              <a:rPr spc="-10"/>
              <a:t> </a:t>
            </a:r>
            <a:r>
              <a:rPr spc="-5"/>
              <a:t>passive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entre chaque</a:t>
            </a:r>
            <a:r>
              <a:rPr spc="-20"/>
              <a:t> </a:t>
            </a:r>
            <a:r>
              <a:t>bloc.</a:t>
            </a:r>
          </a:p>
        </p:txBody>
      </p:sp>
      <p:sp>
        <p:nvSpPr>
          <p:cNvPr id="247" name="object 20"/>
          <p:cNvSpPr/>
          <p:nvPr/>
        </p:nvSpPr>
        <p:spPr>
          <a:xfrm>
            <a:off x="7165592" y="4750433"/>
            <a:ext cx="948310" cy="54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705" y="1407"/>
                </a:lnTo>
                <a:lnTo>
                  <a:pt x="19768" y="2693"/>
                </a:lnTo>
                <a:lnTo>
                  <a:pt x="18795" y="3857"/>
                </a:lnTo>
                <a:lnTo>
                  <a:pt x="17789" y="4896"/>
                </a:lnTo>
                <a:lnTo>
                  <a:pt x="16755" y="5807"/>
                </a:lnTo>
                <a:lnTo>
                  <a:pt x="15697" y="6588"/>
                </a:lnTo>
                <a:lnTo>
                  <a:pt x="14618" y="7236"/>
                </a:lnTo>
                <a:lnTo>
                  <a:pt x="13525" y="7749"/>
                </a:lnTo>
                <a:lnTo>
                  <a:pt x="12420" y="8123"/>
                </a:lnTo>
                <a:lnTo>
                  <a:pt x="11309" y="8357"/>
                </a:lnTo>
                <a:lnTo>
                  <a:pt x="10194" y="8448"/>
                </a:lnTo>
                <a:lnTo>
                  <a:pt x="9082" y="8394"/>
                </a:lnTo>
                <a:lnTo>
                  <a:pt x="7975" y="8191"/>
                </a:lnTo>
                <a:lnTo>
                  <a:pt x="10579" y="2292"/>
                </a:lnTo>
                <a:lnTo>
                  <a:pt x="0" y="7339"/>
                </a:lnTo>
                <a:lnTo>
                  <a:pt x="2051" y="21600"/>
                </a:lnTo>
                <a:lnTo>
                  <a:pt x="4657" y="15701"/>
                </a:lnTo>
                <a:lnTo>
                  <a:pt x="5696" y="15896"/>
                </a:lnTo>
                <a:lnTo>
                  <a:pt x="6736" y="15960"/>
                </a:lnTo>
                <a:lnTo>
                  <a:pt x="7775" y="15898"/>
                </a:lnTo>
                <a:lnTo>
                  <a:pt x="8809" y="15710"/>
                </a:lnTo>
                <a:lnTo>
                  <a:pt x="9836" y="15402"/>
                </a:lnTo>
                <a:lnTo>
                  <a:pt x="10852" y="14975"/>
                </a:lnTo>
                <a:lnTo>
                  <a:pt x="11853" y="14432"/>
                </a:lnTo>
                <a:lnTo>
                  <a:pt x="12837" y="13777"/>
                </a:lnTo>
                <a:lnTo>
                  <a:pt x="13801" y="13012"/>
                </a:lnTo>
                <a:lnTo>
                  <a:pt x="14741" y="12141"/>
                </a:lnTo>
                <a:lnTo>
                  <a:pt x="15654" y="11167"/>
                </a:lnTo>
                <a:lnTo>
                  <a:pt x="16536" y="10092"/>
                </a:lnTo>
                <a:lnTo>
                  <a:pt x="17386" y="8919"/>
                </a:lnTo>
                <a:lnTo>
                  <a:pt x="18198" y="7652"/>
                </a:lnTo>
                <a:lnTo>
                  <a:pt x="18971" y="6293"/>
                </a:lnTo>
                <a:lnTo>
                  <a:pt x="19701" y="4845"/>
                </a:lnTo>
                <a:lnTo>
                  <a:pt x="20384" y="3312"/>
                </a:lnTo>
                <a:lnTo>
                  <a:pt x="21019" y="1696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8" name="object 21"/>
          <p:cNvSpPr/>
          <p:nvPr/>
        </p:nvSpPr>
        <p:spPr>
          <a:xfrm>
            <a:off x="7976869" y="3691636"/>
            <a:ext cx="380788" cy="1158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6" y="0"/>
                </a:moveTo>
                <a:lnTo>
                  <a:pt x="0" y="3527"/>
                </a:lnTo>
                <a:lnTo>
                  <a:pt x="2016" y="4080"/>
                </a:lnTo>
                <a:lnTo>
                  <a:pt x="3870" y="4675"/>
                </a:lnTo>
                <a:lnTo>
                  <a:pt x="5561" y="5310"/>
                </a:lnTo>
                <a:lnTo>
                  <a:pt x="7088" y="5981"/>
                </a:lnTo>
                <a:lnTo>
                  <a:pt x="8450" y="6686"/>
                </a:lnTo>
                <a:lnTo>
                  <a:pt x="9647" y="7421"/>
                </a:lnTo>
                <a:lnTo>
                  <a:pt x="10678" y="8183"/>
                </a:lnTo>
                <a:lnTo>
                  <a:pt x="11542" y="8969"/>
                </a:lnTo>
                <a:lnTo>
                  <a:pt x="12239" y="9777"/>
                </a:lnTo>
                <a:lnTo>
                  <a:pt x="12768" y="10603"/>
                </a:lnTo>
                <a:lnTo>
                  <a:pt x="13129" y="11444"/>
                </a:lnTo>
                <a:lnTo>
                  <a:pt x="13320" y="12297"/>
                </a:lnTo>
                <a:lnTo>
                  <a:pt x="13341" y="13159"/>
                </a:lnTo>
                <a:lnTo>
                  <a:pt x="13191" y="14027"/>
                </a:lnTo>
                <a:lnTo>
                  <a:pt x="12869" y="14898"/>
                </a:lnTo>
                <a:lnTo>
                  <a:pt x="12376" y="15769"/>
                </a:lnTo>
                <a:lnTo>
                  <a:pt x="11709" y="16636"/>
                </a:lnTo>
                <a:lnTo>
                  <a:pt x="10869" y="17497"/>
                </a:lnTo>
                <a:lnTo>
                  <a:pt x="9855" y="18349"/>
                </a:lnTo>
                <a:lnTo>
                  <a:pt x="8666" y="19188"/>
                </a:lnTo>
                <a:lnTo>
                  <a:pt x="7301" y="20011"/>
                </a:lnTo>
                <a:lnTo>
                  <a:pt x="5760" y="20817"/>
                </a:lnTo>
                <a:lnTo>
                  <a:pt x="4041" y="21600"/>
                </a:lnTo>
                <a:lnTo>
                  <a:pt x="12304" y="18073"/>
                </a:lnTo>
                <a:lnTo>
                  <a:pt x="14022" y="17289"/>
                </a:lnTo>
                <a:lnTo>
                  <a:pt x="15562" y="16484"/>
                </a:lnTo>
                <a:lnTo>
                  <a:pt x="16927" y="15660"/>
                </a:lnTo>
                <a:lnTo>
                  <a:pt x="18115" y="14821"/>
                </a:lnTo>
                <a:lnTo>
                  <a:pt x="19129" y="13970"/>
                </a:lnTo>
                <a:lnTo>
                  <a:pt x="19969" y="13109"/>
                </a:lnTo>
                <a:lnTo>
                  <a:pt x="20635" y="12241"/>
                </a:lnTo>
                <a:lnTo>
                  <a:pt x="21129" y="11371"/>
                </a:lnTo>
                <a:lnTo>
                  <a:pt x="21450" y="10500"/>
                </a:lnTo>
                <a:lnTo>
                  <a:pt x="21600" y="9632"/>
                </a:lnTo>
                <a:lnTo>
                  <a:pt x="21579" y="8770"/>
                </a:lnTo>
                <a:lnTo>
                  <a:pt x="21388" y="7917"/>
                </a:lnTo>
                <a:lnTo>
                  <a:pt x="21028" y="7076"/>
                </a:lnTo>
                <a:lnTo>
                  <a:pt x="20499" y="6250"/>
                </a:lnTo>
                <a:lnTo>
                  <a:pt x="19802" y="5442"/>
                </a:lnTo>
                <a:lnTo>
                  <a:pt x="18937" y="4655"/>
                </a:lnTo>
                <a:lnTo>
                  <a:pt x="17906" y="3893"/>
                </a:lnTo>
                <a:lnTo>
                  <a:pt x="16709" y="3158"/>
                </a:lnTo>
                <a:lnTo>
                  <a:pt x="15346" y="2454"/>
                </a:lnTo>
                <a:lnTo>
                  <a:pt x="13819" y="1782"/>
                </a:lnTo>
                <a:lnTo>
                  <a:pt x="12127" y="1148"/>
                </a:lnTo>
                <a:lnTo>
                  <a:pt x="10273" y="553"/>
                </a:lnTo>
                <a:lnTo>
                  <a:pt x="8256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9" name="object 22"/>
          <p:cNvSpPr/>
          <p:nvPr/>
        </p:nvSpPr>
        <p:spPr>
          <a:xfrm>
            <a:off x="7165592" y="3691636"/>
            <a:ext cx="1192066" cy="160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3" y="14264"/>
                </a:moveTo>
                <a:lnTo>
                  <a:pt x="16471" y="14741"/>
                </a:lnTo>
                <a:lnTo>
                  <a:pt x="15726" y="15178"/>
                </a:lnTo>
                <a:lnTo>
                  <a:pt x="14952" y="15574"/>
                </a:lnTo>
                <a:lnTo>
                  <a:pt x="14152" y="15927"/>
                </a:lnTo>
                <a:lnTo>
                  <a:pt x="13329" y="16236"/>
                </a:lnTo>
                <a:lnTo>
                  <a:pt x="12487" y="16501"/>
                </a:lnTo>
                <a:lnTo>
                  <a:pt x="11629" y="16721"/>
                </a:lnTo>
                <a:lnTo>
                  <a:pt x="10759" y="16895"/>
                </a:lnTo>
                <a:lnTo>
                  <a:pt x="9880" y="17023"/>
                </a:lnTo>
                <a:lnTo>
                  <a:pt x="8996" y="17102"/>
                </a:lnTo>
                <a:lnTo>
                  <a:pt x="8110" y="17133"/>
                </a:lnTo>
                <a:lnTo>
                  <a:pt x="7225" y="17115"/>
                </a:lnTo>
                <a:lnTo>
                  <a:pt x="6344" y="17046"/>
                </a:lnTo>
                <a:lnTo>
                  <a:pt x="8416" y="15042"/>
                </a:lnTo>
                <a:lnTo>
                  <a:pt x="0" y="16756"/>
                </a:lnTo>
                <a:lnTo>
                  <a:pt x="1632" y="21600"/>
                </a:lnTo>
                <a:lnTo>
                  <a:pt x="3705" y="19597"/>
                </a:lnTo>
                <a:lnTo>
                  <a:pt x="4552" y="19664"/>
                </a:lnTo>
                <a:lnTo>
                  <a:pt x="5402" y="19684"/>
                </a:lnTo>
                <a:lnTo>
                  <a:pt x="6252" y="19659"/>
                </a:lnTo>
                <a:lnTo>
                  <a:pt x="7099" y="19590"/>
                </a:lnTo>
                <a:lnTo>
                  <a:pt x="7940" y="19476"/>
                </a:lnTo>
                <a:lnTo>
                  <a:pt x="8773" y="19320"/>
                </a:lnTo>
                <a:lnTo>
                  <a:pt x="9594" y="19122"/>
                </a:lnTo>
                <a:lnTo>
                  <a:pt x="10401" y="18883"/>
                </a:lnTo>
                <a:lnTo>
                  <a:pt x="11191" y="18604"/>
                </a:lnTo>
                <a:lnTo>
                  <a:pt x="11960" y="18286"/>
                </a:lnTo>
                <a:lnTo>
                  <a:pt x="12707" y="17930"/>
                </a:lnTo>
                <a:lnTo>
                  <a:pt x="13427" y="17537"/>
                </a:lnTo>
                <a:lnTo>
                  <a:pt x="14119" y="17107"/>
                </a:lnTo>
                <a:lnTo>
                  <a:pt x="14778" y="16642"/>
                </a:lnTo>
                <a:lnTo>
                  <a:pt x="15404" y="16143"/>
                </a:lnTo>
                <a:lnTo>
                  <a:pt x="15991" y="15610"/>
                </a:lnTo>
                <a:lnTo>
                  <a:pt x="18631" y="13061"/>
                </a:lnTo>
                <a:lnTo>
                  <a:pt x="19179" y="12495"/>
                </a:lnTo>
                <a:lnTo>
                  <a:pt x="19671" y="11913"/>
                </a:lnTo>
                <a:lnTo>
                  <a:pt x="20107" y="11318"/>
                </a:lnTo>
                <a:lnTo>
                  <a:pt x="20487" y="10711"/>
                </a:lnTo>
                <a:lnTo>
                  <a:pt x="20811" y="10096"/>
                </a:lnTo>
                <a:lnTo>
                  <a:pt x="21079" y="9473"/>
                </a:lnTo>
                <a:lnTo>
                  <a:pt x="21292" y="8847"/>
                </a:lnTo>
                <a:lnTo>
                  <a:pt x="21449" y="8217"/>
                </a:lnTo>
                <a:lnTo>
                  <a:pt x="21552" y="7588"/>
                </a:lnTo>
                <a:lnTo>
                  <a:pt x="21600" y="6961"/>
                </a:lnTo>
                <a:lnTo>
                  <a:pt x="21593" y="6338"/>
                </a:lnTo>
                <a:lnTo>
                  <a:pt x="21532" y="5721"/>
                </a:lnTo>
                <a:lnTo>
                  <a:pt x="21417" y="5114"/>
                </a:lnTo>
                <a:lnTo>
                  <a:pt x="21248" y="4517"/>
                </a:lnTo>
                <a:lnTo>
                  <a:pt x="21026" y="3933"/>
                </a:lnTo>
                <a:lnTo>
                  <a:pt x="20749" y="3364"/>
                </a:lnTo>
                <a:lnTo>
                  <a:pt x="20420" y="2814"/>
                </a:lnTo>
                <a:lnTo>
                  <a:pt x="20038" y="2282"/>
                </a:lnTo>
                <a:lnTo>
                  <a:pt x="19602" y="1773"/>
                </a:lnTo>
                <a:lnTo>
                  <a:pt x="19114" y="1288"/>
                </a:lnTo>
                <a:lnTo>
                  <a:pt x="18574" y="829"/>
                </a:lnTo>
                <a:lnTo>
                  <a:pt x="17982" y="399"/>
                </a:lnTo>
                <a:lnTo>
                  <a:pt x="17337" y="0"/>
                </a:lnTo>
                <a:lnTo>
                  <a:pt x="14700" y="2549"/>
                </a:lnTo>
                <a:lnTo>
                  <a:pt x="15344" y="2949"/>
                </a:lnTo>
                <a:lnTo>
                  <a:pt x="15936" y="3379"/>
                </a:lnTo>
                <a:lnTo>
                  <a:pt x="16477" y="3837"/>
                </a:lnTo>
                <a:lnTo>
                  <a:pt x="16964" y="4322"/>
                </a:lnTo>
                <a:lnTo>
                  <a:pt x="17399" y="4832"/>
                </a:lnTo>
                <a:lnTo>
                  <a:pt x="17782" y="5363"/>
                </a:lnTo>
                <a:lnTo>
                  <a:pt x="18111" y="5914"/>
                </a:lnTo>
                <a:lnTo>
                  <a:pt x="18387" y="6482"/>
                </a:lnTo>
                <a:lnTo>
                  <a:pt x="18610" y="7066"/>
                </a:lnTo>
                <a:lnTo>
                  <a:pt x="18779" y="7663"/>
                </a:lnTo>
                <a:lnTo>
                  <a:pt x="18894" y="8271"/>
                </a:lnTo>
                <a:lnTo>
                  <a:pt x="18955" y="8887"/>
                </a:lnTo>
                <a:lnTo>
                  <a:pt x="18962" y="9510"/>
                </a:lnTo>
                <a:lnTo>
                  <a:pt x="18914" y="10137"/>
                </a:lnTo>
                <a:lnTo>
                  <a:pt x="18811" y="10767"/>
                </a:lnTo>
                <a:lnTo>
                  <a:pt x="18653" y="11396"/>
                </a:lnTo>
                <a:lnTo>
                  <a:pt x="18441" y="12023"/>
                </a:lnTo>
                <a:lnTo>
                  <a:pt x="18172" y="12645"/>
                </a:lnTo>
                <a:lnTo>
                  <a:pt x="17848" y="13260"/>
                </a:lnTo>
                <a:lnTo>
                  <a:pt x="17468" y="13867"/>
                </a:lnTo>
                <a:lnTo>
                  <a:pt x="17032" y="14462"/>
                </a:lnTo>
                <a:lnTo>
                  <a:pt x="16540" y="15044"/>
                </a:lnTo>
                <a:lnTo>
                  <a:pt x="15991" y="1561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0" name="object 23"/>
          <p:cNvSpPr/>
          <p:nvPr/>
        </p:nvSpPr>
        <p:spPr>
          <a:xfrm>
            <a:off x="4065649" y="1428242"/>
            <a:ext cx="966343" cy="40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1" y="0"/>
                </a:moveTo>
                <a:lnTo>
                  <a:pt x="18023" y="6600"/>
                </a:lnTo>
                <a:lnTo>
                  <a:pt x="17044" y="5876"/>
                </a:lnTo>
                <a:lnTo>
                  <a:pt x="16049" y="5323"/>
                </a:lnTo>
                <a:lnTo>
                  <a:pt x="15042" y="4938"/>
                </a:lnTo>
                <a:lnTo>
                  <a:pt x="14025" y="4719"/>
                </a:lnTo>
                <a:lnTo>
                  <a:pt x="13003" y="4663"/>
                </a:lnTo>
                <a:lnTo>
                  <a:pt x="11978" y="4768"/>
                </a:lnTo>
                <a:lnTo>
                  <a:pt x="10954" y="5032"/>
                </a:lnTo>
                <a:lnTo>
                  <a:pt x="9935" y="5452"/>
                </a:lnTo>
                <a:lnTo>
                  <a:pt x="8924" y="6025"/>
                </a:lnTo>
                <a:lnTo>
                  <a:pt x="7925" y="6750"/>
                </a:lnTo>
                <a:lnTo>
                  <a:pt x="6940" y="7623"/>
                </a:lnTo>
                <a:lnTo>
                  <a:pt x="5973" y="8642"/>
                </a:lnTo>
                <a:lnTo>
                  <a:pt x="5028" y="9805"/>
                </a:lnTo>
                <a:lnTo>
                  <a:pt x="4107" y="11108"/>
                </a:lnTo>
                <a:lnTo>
                  <a:pt x="3215" y="12551"/>
                </a:lnTo>
                <a:lnTo>
                  <a:pt x="2355" y="14130"/>
                </a:lnTo>
                <a:lnTo>
                  <a:pt x="1530" y="15843"/>
                </a:lnTo>
                <a:lnTo>
                  <a:pt x="744" y="17686"/>
                </a:lnTo>
                <a:lnTo>
                  <a:pt x="0" y="19659"/>
                </a:lnTo>
                <a:lnTo>
                  <a:pt x="1016" y="18208"/>
                </a:lnTo>
                <a:lnTo>
                  <a:pt x="2058" y="16934"/>
                </a:lnTo>
                <a:lnTo>
                  <a:pt x="3122" y="15838"/>
                </a:lnTo>
                <a:lnTo>
                  <a:pt x="4203" y="14922"/>
                </a:lnTo>
                <a:lnTo>
                  <a:pt x="5298" y="14187"/>
                </a:lnTo>
                <a:lnTo>
                  <a:pt x="6402" y="13634"/>
                </a:lnTo>
                <a:lnTo>
                  <a:pt x="7510" y="13265"/>
                </a:lnTo>
                <a:lnTo>
                  <a:pt x="8619" y="13082"/>
                </a:lnTo>
                <a:lnTo>
                  <a:pt x="9723" y="13086"/>
                </a:lnTo>
                <a:lnTo>
                  <a:pt x="10819" y="13278"/>
                </a:lnTo>
                <a:lnTo>
                  <a:pt x="11902" y="13660"/>
                </a:lnTo>
                <a:lnTo>
                  <a:pt x="12968" y="14233"/>
                </a:lnTo>
                <a:lnTo>
                  <a:pt x="14012" y="15000"/>
                </a:lnTo>
                <a:lnTo>
                  <a:pt x="10864" y="21600"/>
                </a:lnTo>
                <a:lnTo>
                  <a:pt x="21600" y="19713"/>
                </a:lnTo>
                <a:lnTo>
                  <a:pt x="21171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1" name="object 24"/>
          <p:cNvSpPr/>
          <p:nvPr/>
        </p:nvSpPr>
        <p:spPr>
          <a:xfrm>
            <a:off x="3705669" y="1711958"/>
            <a:ext cx="443928" cy="1122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869" y="3032"/>
                </a:lnTo>
                <a:lnTo>
                  <a:pt x="11029" y="3713"/>
                </a:lnTo>
                <a:lnTo>
                  <a:pt x="9328" y="4428"/>
                </a:lnTo>
                <a:lnTo>
                  <a:pt x="7766" y="5173"/>
                </a:lnTo>
                <a:lnTo>
                  <a:pt x="6344" y="5945"/>
                </a:lnTo>
                <a:lnTo>
                  <a:pt x="5062" y="6741"/>
                </a:lnTo>
                <a:lnTo>
                  <a:pt x="3923" y="7559"/>
                </a:lnTo>
                <a:lnTo>
                  <a:pt x="2926" y="8393"/>
                </a:lnTo>
                <a:lnTo>
                  <a:pt x="2073" y="9243"/>
                </a:lnTo>
                <a:lnTo>
                  <a:pt x="1365" y="10104"/>
                </a:lnTo>
                <a:lnTo>
                  <a:pt x="803" y="10973"/>
                </a:lnTo>
                <a:lnTo>
                  <a:pt x="387" y="11848"/>
                </a:lnTo>
                <a:lnTo>
                  <a:pt x="119" y="12724"/>
                </a:lnTo>
                <a:lnTo>
                  <a:pt x="0" y="13599"/>
                </a:lnTo>
                <a:lnTo>
                  <a:pt x="30" y="14470"/>
                </a:lnTo>
                <a:lnTo>
                  <a:pt x="211" y="15334"/>
                </a:lnTo>
                <a:lnTo>
                  <a:pt x="544" y="16187"/>
                </a:lnTo>
                <a:lnTo>
                  <a:pt x="1029" y="17027"/>
                </a:lnTo>
                <a:lnTo>
                  <a:pt x="1667" y="17849"/>
                </a:lnTo>
                <a:lnTo>
                  <a:pt x="2460" y="18652"/>
                </a:lnTo>
                <a:lnTo>
                  <a:pt x="3408" y="19432"/>
                </a:lnTo>
                <a:lnTo>
                  <a:pt x="4513" y="20185"/>
                </a:lnTo>
                <a:lnTo>
                  <a:pt x="5775" y="20909"/>
                </a:lnTo>
                <a:lnTo>
                  <a:pt x="7196" y="21600"/>
                </a:lnTo>
                <a:lnTo>
                  <a:pt x="15921" y="18566"/>
                </a:lnTo>
                <a:lnTo>
                  <a:pt x="14501" y="17874"/>
                </a:lnTo>
                <a:lnTo>
                  <a:pt x="13240" y="17150"/>
                </a:lnTo>
                <a:lnTo>
                  <a:pt x="12136" y="16397"/>
                </a:lnTo>
                <a:lnTo>
                  <a:pt x="11188" y="15618"/>
                </a:lnTo>
                <a:lnTo>
                  <a:pt x="10395" y="14815"/>
                </a:lnTo>
                <a:lnTo>
                  <a:pt x="9757" y="13993"/>
                </a:lnTo>
                <a:lnTo>
                  <a:pt x="9272" y="13153"/>
                </a:lnTo>
                <a:lnTo>
                  <a:pt x="8939" y="12300"/>
                </a:lnTo>
                <a:lnTo>
                  <a:pt x="8759" y="11437"/>
                </a:lnTo>
                <a:lnTo>
                  <a:pt x="8728" y="10566"/>
                </a:lnTo>
                <a:lnTo>
                  <a:pt x="8848" y="9691"/>
                </a:lnTo>
                <a:lnTo>
                  <a:pt x="9116" y="8814"/>
                </a:lnTo>
                <a:lnTo>
                  <a:pt x="9531" y="7940"/>
                </a:lnTo>
                <a:lnTo>
                  <a:pt x="10094" y="7071"/>
                </a:lnTo>
                <a:lnTo>
                  <a:pt x="10802" y="6210"/>
                </a:lnTo>
                <a:lnTo>
                  <a:pt x="11655" y="5361"/>
                </a:lnTo>
                <a:lnTo>
                  <a:pt x="12652" y="4526"/>
                </a:lnTo>
                <a:lnTo>
                  <a:pt x="13791" y="3709"/>
                </a:lnTo>
                <a:lnTo>
                  <a:pt x="15073" y="2913"/>
                </a:lnTo>
                <a:lnTo>
                  <a:pt x="16496" y="2141"/>
                </a:lnTo>
                <a:lnTo>
                  <a:pt x="18058" y="1396"/>
                </a:lnTo>
                <a:lnTo>
                  <a:pt x="19760" y="681"/>
                </a:lnTo>
                <a:lnTo>
                  <a:pt x="21600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object 25"/>
          <p:cNvSpPr/>
          <p:nvPr/>
        </p:nvSpPr>
        <p:spPr>
          <a:xfrm>
            <a:off x="3705669" y="1428242"/>
            <a:ext cx="1326325" cy="14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62" y="5670"/>
                </a:moveTo>
                <a:lnTo>
                  <a:pt x="6602" y="5251"/>
                </a:lnTo>
                <a:lnTo>
                  <a:pt x="7361" y="4884"/>
                </a:lnTo>
                <a:lnTo>
                  <a:pt x="8136" y="4568"/>
                </a:lnTo>
                <a:lnTo>
                  <a:pt x="8924" y="4303"/>
                </a:lnTo>
                <a:lnTo>
                  <a:pt x="9722" y="4091"/>
                </a:lnTo>
                <a:lnTo>
                  <a:pt x="10526" y="3932"/>
                </a:lnTo>
                <a:lnTo>
                  <a:pt x="11334" y="3826"/>
                </a:lnTo>
                <a:lnTo>
                  <a:pt x="12142" y="3773"/>
                </a:lnTo>
                <a:lnTo>
                  <a:pt x="12947" y="3774"/>
                </a:lnTo>
                <a:lnTo>
                  <a:pt x="13745" y="3829"/>
                </a:lnTo>
                <a:lnTo>
                  <a:pt x="14534" y="3940"/>
                </a:lnTo>
                <a:lnTo>
                  <a:pt x="15311" y="4105"/>
                </a:lnTo>
                <a:lnTo>
                  <a:pt x="16072" y="4326"/>
                </a:lnTo>
                <a:lnTo>
                  <a:pt x="13778" y="6229"/>
                </a:lnTo>
                <a:lnTo>
                  <a:pt x="21600" y="5685"/>
                </a:lnTo>
                <a:lnTo>
                  <a:pt x="21288" y="0"/>
                </a:lnTo>
                <a:lnTo>
                  <a:pt x="18994" y="1904"/>
                </a:lnTo>
                <a:lnTo>
                  <a:pt x="18263" y="1690"/>
                </a:lnTo>
                <a:lnTo>
                  <a:pt x="17518" y="1528"/>
                </a:lnTo>
                <a:lnTo>
                  <a:pt x="16762" y="1417"/>
                </a:lnTo>
                <a:lnTo>
                  <a:pt x="15999" y="1357"/>
                </a:lnTo>
                <a:lnTo>
                  <a:pt x="15231" y="1346"/>
                </a:lnTo>
                <a:lnTo>
                  <a:pt x="14460" y="1385"/>
                </a:lnTo>
                <a:lnTo>
                  <a:pt x="13689" y="1473"/>
                </a:lnTo>
                <a:lnTo>
                  <a:pt x="12922" y="1608"/>
                </a:lnTo>
                <a:lnTo>
                  <a:pt x="12160" y="1792"/>
                </a:lnTo>
                <a:lnTo>
                  <a:pt x="11408" y="2022"/>
                </a:lnTo>
                <a:lnTo>
                  <a:pt x="10666" y="2298"/>
                </a:lnTo>
                <a:lnTo>
                  <a:pt x="9939" y="2621"/>
                </a:lnTo>
                <a:lnTo>
                  <a:pt x="9230" y="2988"/>
                </a:lnTo>
                <a:lnTo>
                  <a:pt x="8539" y="3401"/>
                </a:lnTo>
                <a:lnTo>
                  <a:pt x="7872" y="3857"/>
                </a:lnTo>
                <a:lnTo>
                  <a:pt x="7230" y="4357"/>
                </a:lnTo>
                <a:lnTo>
                  <a:pt x="4307" y="6777"/>
                </a:lnTo>
                <a:lnTo>
                  <a:pt x="3692" y="7321"/>
                </a:lnTo>
                <a:lnTo>
                  <a:pt x="3122" y="7892"/>
                </a:lnTo>
                <a:lnTo>
                  <a:pt x="2599" y="8487"/>
                </a:lnTo>
                <a:lnTo>
                  <a:pt x="2123" y="9103"/>
                </a:lnTo>
                <a:lnTo>
                  <a:pt x="1694" y="9739"/>
                </a:lnTo>
                <a:lnTo>
                  <a:pt x="1313" y="10391"/>
                </a:lnTo>
                <a:lnTo>
                  <a:pt x="979" y="11057"/>
                </a:lnTo>
                <a:lnTo>
                  <a:pt x="694" y="11736"/>
                </a:lnTo>
                <a:lnTo>
                  <a:pt x="457" y="12423"/>
                </a:lnTo>
                <a:lnTo>
                  <a:pt x="269" y="13117"/>
                </a:lnTo>
                <a:lnTo>
                  <a:pt x="130" y="13815"/>
                </a:lnTo>
                <a:lnTo>
                  <a:pt x="40" y="14514"/>
                </a:lnTo>
                <a:lnTo>
                  <a:pt x="0" y="15213"/>
                </a:lnTo>
                <a:lnTo>
                  <a:pt x="10" y="15909"/>
                </a:lnTo>
                <a:lnTo>
                  <a:pt x="71" y="16598"/>
                </a:lnTo>
                <a:lnTo>
                  <a:pt x="182" y="17279"/>
                </a:lnTo>
                <a:lnTo>
                  <a:pt x="344" y="17949"/>
                </a:lnTo>
                <a:lnTo>
                  <a:pt x="558" y="18606"/>
                </a:lnTo>
                <a:lnTo>
                  <a:pt x="823" y="19247"/>
                </a:lnTo>
                <a:lnTo>
                  <a:pt x="1141" y="19869"/>
                </a:lnTo>
                <a:lnTo>
                  <a:pt x="1511" y="20470"/>
                </a:lnTo>
                <a:lnTo>
                  <a:pt x="1933" y="21048"/>
                </a:lnTo>
                <a:lnTo>
                  <a:pt x="2408" y="21600"/>
                </a:lnTo>
                <a:lnTo>
                  <a:pt x="5329" y="19178"/>
                </a:lnTo>
                <a:lnTo>
                  <a:pt x="4854" y="18626"/>
                </a:lnTo>
                <a:lnTo>
                  <a:pt x="4431" y="18048"/>
                </a:lnTo>
                <a:lnTo>
                  <a:pt x="4062" y="17447"/>
                </a:lnTo>
                <a:lnTo>
                  <a:pt x="3745" y="16824"/>
                </a:lnTo>
                <a:lnTo>
                  <a:pt x="3479" y="16184"/>
                </a:lnTo>
                <a:lnTo>
                  <a:pt x="3266" y="15527"/>
                </a:lnTo>
                <a:lnTo>
                  <a:pt x="3103" y="14857"/>
                </a:lnTo>
                <a:lnTo>
                  <a:pt x="2992" y="14176"/>
                </a:lnTo>
                <a:lnTo>
                  <a:pt x="2932" y="13487"/>
                </a:lnTo>
                <a:lnTo>
                  <a:pt x="2921" y="12792"/>
                </a:lnTo>
                <a:lnTo>
                  <a:pt x="2961" y="12093"/>
                </a:lnTo>
                <a:lnTo>
                  <a:pt x="3051" y="11394"/>
                </a:lnTo>
                <a:lnTo>
                  <a:pt x="3190" y="10696"/>
                </a:lnTo>
                <a:lnTo>
                  <a:pt x="3378" y="10002"/>
                </a:lnTo>
                <a:lnTo>
                  <a:pt x="3615" y="9315"/>
                </a:lnTo>
                <a:lnTo>
                  <a:pt x="3901" y="8637"/>
                </a:lnTo>
                <a:lnTo>
                  <a:pt x="4235" y="7970"/>
                </a:lnTo>
                <a:lnTo>
                  <a:pt x="4616" y="7318"/>
                </a:lnTo>
                <a:lnTo>
                  <a:pt x="5045" y="6682"/>
                </a:lnTo>
                <a:lnTo>
                  <a:pt x="5521" y="6066"/>
                </a:lnTo>
                <a:lnTo>
                  <a:pt x="6044" y="5471"/>
                </a:lnTo>
                <a:lnTo>
                  <a:pt x="6614" y="4901"/>
                </a:lnTo>
                <a:lnTo>
                  <a:pt x="7230" y="435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3" name="object 26"/>
          <p:cNvSpPr/>
          <p:nvPr/>
        </p:nvSpPr>
        <p:spPr>
          <a:xfrm>
            <a:off x="3398645" y="4126863"/>
            <a:ext cx="693929" cy="89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0" y="0"/>
                </a:moveTo>
                <a:lnTo>
                  <a:pt x="0" y="3730"/>
                </a:lnTo>
                <a:lnTo>
                  <a:pt x="5210" y="5774"/>
                </a:lnTo>
                <a:lnTo>
                  <a:pt x="5322" y="6874"/>
                </a:lnTo>
                <a:lnTo>
                  <a:pt x="5535" y="7960"/>
                </a:lnTo>
                <a:lnTo>
                  <a:pt x="5846" y="9031"/>
                </a:lnTo>
                <a:lnTo>
                  <a:pt x="6252" y="10084"/>
                </a:lnTo>
                <a:lnTo>
                  <a:pt x="6749" y="11115"/>
                </a:lnTo>
                <a:lnTo>
                  <a:pt x="7335" y="12121"/>
                </a:lnTo>
                <a:lnTo>
                  <a:pt x="8007" y="13100"/>
                </a:lnTo>
                <a:lnTo>
                  <a:pt x="8760" y="14048"/>
                </a:lnTo>
                <a:lnTo>
                  <a:pt x="9593" y="14962"/>
                </a:lnTo>
                <a:lnTo>
                  <a:pt x="10502" y="15840"/>
                </a:lnTo>
                <a:lnTo>
                  <a:pt x="11485" y="16678"/>
                </a:lnTo>
                <a:lnTo>
                  <a:pt x="12537" y="17474"/>
                </a:lnTo>
                <a:lnTo>
                  <a:pt x="13656" y="18224"/>
                </a:lnTo>
                <a:lnTo>
                  <a:pt x="14839" y="18925"/>
                </a:lnTo>
                <a:lnTo>
                  <a:pt x="16082" y="19575"/>
                </a:lnTo>
                <a:lnTo>
                  <a:pt x="17383" y="20171"/>
                </a:lnTo>
                <a:lnTo>
                  <a:pt x="18738" y="20709"/>
                </a:lnTo>
                <a:lnTo>
                  <a:pt x="20145" y="21186"/>
                </a:lnTo>
                <a:lnTo>
                  <a:pt x="21600" y="21600"/>
                </a:lnTo>
                <a:lnTo>
                  <a:pt x="20288" y="20828"/>
                </a:lnTo>
                <a:lnTo>
                  <a:pt x="19059" y="20000"/>
                </a:lnTo>
                <a:lnTo>
                  <a:pt x="17915" y="19120"/>
                </a:lnTo>
                <a:lnTo>
                  <a:pt x="16859" y="18192"/>
                </a:lnTo>
                <a:lnTo>
                  <a:pt x="15895" y="17221"/>
                </a:lnTo>
                <a:lnTo>
                  <a:pt x="15025" y="16210"/>
                </a:lnTo>
                <a:lnTo>
                  <a:pt x="14253" y="15163"/>
                </a:lnTo>
                <a:lnTo>
                  <a:pt x="13581" y="14085"/>
                </a:lnTo>
                <a:lnTo>
                  <a:pt x="13014" y="12981"/>
                </a:lnTo>
                <a:lnTo>
                  <a:pt x="12553" y="11853"/>
                </a:lnTo>
                <a:lnTo>
                  <a:pt x="12201" y="10707"/>
                </a:lnTo>
                <a:lnTo>
                  <a:pt x="11962" y="9546"/>
                </a:lnTo>
                <a:lnTo>
                  <a:pt x="11840" y="8374"/>
                </a:lnTo>
                <a:lnTo>
                  <a:pt x="17046" y="10418"/>
                </a:lnTo>
                <a:lnTo>
                  <a:pt x="1048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4" name="object 27"/>
          <p:cNvSpPr/>
          <p:nvPr/>
        </p:nvSpPr>
        <p:spPr>
          <a:xfrm>
            <a:off x="3982083" y="4729225"/>
            <a:ext cx="1152653" cy="443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9" y="0"/>
                </a:moveTo>
                <a:lnTo>
                  <a:pt x="17186" y="1967"/>
                </a:lnTo>
                <a:lnTo>
                  <a:pt x="16711" y="3817"/>
                </a:lnTo>
                <a:lnTo>
                  <a:pt x="16187" y="5549"/>
                </a:lnTo>
                <a:lnTo>
                  <a:pt x="15617" y="7160"/>
                </a:lnTo>
                <a:lnTo>
                  <a:pt x="15004" y="8649"/>
                </a:lnTo>
                <a:lnTo>
                  <a:pt x="14351" y="10012"/>
                </a:lnTo>
                <a:lnTo>
                  <a:pt x="13661" y="11249"/>
                </a:lnTo>
                <a:lnTo>
                  <a:pt x="12937" y="12357"/>
                </a:lnTo>
                <a:lnTo>
                  <a:pt x="12181" y="13335"/>
                </a:lnTo>
                <a:lnTo>
                  <a:pt x="11397" y="14179"/>
                </a:lnTo>
                <a:lnTo>
                  <a:pt x="10588" y="14888"/>
                </a:lnTo>
                <a:lnTo>
                  <a:pt x="9757" y="15461"/>
                </a:lnTo>
                <a:lnTo>
                  <a:pt x="8907" y="15894"/>
                </a:lnTo>
                <a:lnTo>
                  <a:pt x="8040" y="16186"/>
                </a:lnTo>
                <a:lnTo>
                  <a:pt x="7160" y="16335"/>
                </a:lnTo>
                <a:lnTo>
                  <a:pt x="6270" y="16339"/>
                </a:lnTo>
                <a:lnTo>
                  <a:pt x="5372" y="16196"/>
                </a:lnTo>
                <a:lnTo>
                  <a:pt x="4470" y="15903"/>
                </a:lnTo>
                <a:lnTo>
                  <a:pt x="3567" y="15459"/>
                </a:lnTo>
                <a:lnTo>
                  <a:pt x="2665" y="14862"/>
                </a:lnTo>
                <a:lnTo>
                  <a:pt x="1768" y="14109"/>
                </a:lnTo>
                <a:lnTo>
                  <a:pt x="879" y="13199"/>
                </a:lnTo>
                <a:lnTo>
                  <a:pt x="0" y="12129"/>
                </a:lnTo>
                <a:lnTo>
                  <a:pt x="3991" y="17388"/>
                </a:lnTo>
                <a:lnTo>
                  <a:pt x="4870" y="18458"/>
                </a:lnTo>
                <a:lnTo>
                  <a:pt x="5759" y="19369"/>
                </a:lnTo>
                <a:lnTo>
                  <a:pt x="6656" y="20122"/>
                </a:lnTo>
                <a:lnTo>
                  <a:pt x="7558" y="20720"/>
                </a:lnTo>
                <a:lnTo>
                  <a:pt x="8461" y="21164"/>
                </a:lnTo>
                <a:lnTo>
                  <a:pt x="9363" y="21457"/>
                </a:lnTo>
                <a:lnTo>
                  <a:pt x="10261" y="21600"/>
                </a:lnTo>
                <a:lnTo>
                  <a:pt x="11151" y="21596"/>
                </a:lnTo>
                <a:lnTo>
                  <a:pt x="12031" y="21447"/>
                </a:lnTo>
                <a:lnTo>
                  <a:pt x="12898" y="21155"/>
                </a:lnTo>
                <a:lnTo>
                  <a:pt x="13748" y="20721"/>
                </a:lnTo>
                <a:lnTo>
                  <a:pt x="14579" y="20149"/>
                </a:lnTo>
                <a:lnTo>
                  <a:pt x="15388" y="19439"/>
                </a:lnTo>
                <a:lnTo>
                  <a:pt x="16172" y="18595"/>
                </a:lnTo>
                <a:lnTo>
                  <a:pt x="16928" y="17617"/>
                </a:lnTo>
                <a:lnTo>
                  <a:pt x="17652" y="16509"/>
                </a:lnTo>
                <a:lnTo>
                  <a:pt x="18342" y="15272"/>
                </a:lnTo>
                <a:lnTo>
                  <a:pt x="18996" y="13908"/>
                </a:lnTo>
                <a:lnTo>
                  <a:pt x="19609" y="12419"/>
                </a:lnTo>
                <a:lnTo>
                  <a:pt x="20178" y="10808"/>
                </a:lnTo>
                <a:lnTo>
                  <a:pt x="20702" y="9076"/>
                </a:lnTo>
                <a:lnTo>
                  <a:pt x="21177" y="7225"/>
                </a:lnTo>
                <a:lnTo>
                  <a:pt x="21600" y="5258"/>
                </a:lnTo>
                <a:lnTo>
                  <a:pt x="17609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5" name="object 28"/>
          <p:cNvSpPr/>
          <p:nvPr/>
        </p:nvSpPr>
        <p:spPr>
          <a:xfrm>
            <a:off x="3398645" y="4126863"/>
            <a:ext cx="1736090" cy="1046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34" y="18536"/>
                </a:moveTo>
                <a:lnTo>
                  <a:pt x="8109" y="17873"/>
                </a:lnTo>
                <a:lnTo>
                  <a:pt x="7618" y="17163"/>
                </a:lnTo>
                <a:lnTo>
                  <a:pt x="7161" y="16408"/>
                </a:lnTo>
                <a:lnTo>
                  <a:pt x="6739" y="15611"/>
                </a:lnTo>
                <a:lnTo>
                  <a:pt x="6353" y="14778"/>
                </a:lnTo>
                <a:lnTo>
                  <a:pt x="6006" y="13910"/>
                </a:lnTo>
                <a:lnTo>
                  <a:pt x="5697" y="13012"/>
                </a:lnTo>
                <a:lnTo>
                  <a:pt x="5429" y="12087"/>
                </a:lnTo>
                <a:lnTo>
                  <a:pt x="5202" y="11139"/>
                </a:lnTo>
                <a:lnTo>
                  <a:pt x="5017" y="10172"/>
                </a:lnTo>
                <a:lnTo>
                  <a:pt x="4877" y="9188"/>
                </a:lnTo>
                <a:lnTo>
                  <a:pt x="4781" y="8192"/>
                </a:lnTo>
                <a:lnTo>
                  <a:pt x="4732" y="7186"/>
                </a:lnTo>
                <a:lnTo>
                  <a:pt x="6813" y="8940"/>
                </a:lnTo>
                <a:lnTo>
                  <a:pt x="4189" y="0"/>
                </a:lnTo>
                <a:lnTo>
                  <a:pt x="0" y="3201"/>
                </a:lnTo>
                <a:lnTo>
                  <a:pt x="2083" y="4955"/>
                </a:lnTo>
                <a:lnTo>
                  <a:pt x="2129" y="5922"/>
                </a:lnTo>
                <a:lnTo>
                  <a:pt x="2218" y="6879"/>
                </a:lnTo>
                <a:lnTo>
                  <a:pt x="2348" y="7824"/>
                </a:lnTo>
                <a:lnTo>
                  <a:pt x="2519" y="8752"/>
                </a:lnTo>
                <a:lnTo>
                  <a:pt x="2729" y="9662"/>
                </a:lnTo>
                <a:lnTo>
                  <a:pt x="2976" y="10550"/>
                </a:lnTo>
                <a:lnTo>
                  <a:pt x="3260" y="11414"/>
                </a:lnTo>
                <a:lnTo>
                  <a:pt x="3579" y="12249"/>
                </a:lnTo>
                <a:lnTo>
                  <a:pt x="3933" y="13055"/>
                </a:lnTo>
                <a:lnTo>
                  <a:pt x="4319" y="13826"/>
                </a:lnTo>
                <a:lnTo>
                  <a:pt x="4737" y="14561"/>
                </a:lnTo>
                <a:lnTo>
                  <a:pt x="5185" y="15256"/>
                </a:lnTo>
                <a:lnTo>
                  <a:pt x="5663" y="15909"/>
                </a:lnTo>
                <a:lnTo>
                  <a:pt x="6169" y="16516"/>
                </a:lnTo>
                <a:lnTo>
                  <a:pt x="6701" y="17074"/>
                </a:lnTo>
                <a:lnTo>
                  <a:pt x="7259" y="17582"/>
                </a:lnTo>
                <a:lnTo>
                  <a:pt x="9909" y="19813"/>
                </a:lnTo>
                <a:lnTo>
                  <a:pt x="10492" y="20267"/>
                </a:lnTo>
                <a:lnTo>
                  <a:pt x="11083" y="20653"/>
                </a:lnTo>
                <a:lnTo>
                  <a:pt x="11678" y="20973"/>
                </a:lnTo>
                <a:lnTo>
                  <a:pt x="12277" y="21226"/>
                </a:lnTo>
                <a:lnTo>
                  <a:pt x="12877" y="21415"/>
                </a:lnTo>
                <a:lnTo>
                  <a:pt x="13476" y="21539"/>
                </a:lnTo>
                <a:lnTo>
                  <a:pt x="14072" y="21600"/>
                </a:lnTo>
                <a:lnTo>
                  <a:pt x="14663" y="21598"/>
                </a:lnTo>
                <a:lnTo>
                  <a:pt x="15247" y="21535"/>
                </a:lnTo>
                <a:lnTo>
                  <a:pt x="15822" y="21411"/>
                </a:lnTo>
                <a:lnTo>
                  <a:pt x="16387" y="21227"/>
                </a:lnTo>
                <a:lnTo>
                  <a:pt x="16939" y="20984"/>
                </a:lnTo>
                <a:lnTo>
                  <a:pt x="17476" y="20683"/>
                </a:lnTo>
                <a:lnTo>
                  <a:pt x="17996" y="20325"/>
                </a:lnTo>
                <a:lnTo>
                  <a:pt x="18498" y="19910"/>
                </a:lnTo>
                <a:lnTo>
                  <a:pt x="18979" y="19440"/>
                </a:lnTo>
                <a:lnTo>
                  <a:pt x="19437" y="18915"/>
                </a:lnTo>
                <a:lnTo>
                  <a:pt x="19871" y="18336"/>
                </a:lnTo>
                <a:lnTo>
                  <a:pt x="20278" y="17704"/>
                </a:lnTo>
                <a:lnTo>
                  <a:pt x="20656" y="17021"/>
                </a:lnTo>
                <a:lnTo>
                  <a:pt x="21004" y="16286"/>
                </a:lnTo>
                <a:lnTo>
                  <a:pt x="21319" y="15501"/>
                </a:lnTo>
                <a:lnTo>
                  <a:pt x="21600" y="14666"/>
                </a:lnTo>
                <a:lnTo>
                  <a:pt x="18950" y="12435"/>
                </a:lnTo>
                <a:lnTo>
                  <a:pt x="18669" y="13270"/>
                </a:lnTo>
                <a:lnTo>
                  <a:pt x="18354" y="14055"/>
                </a:lnTo>
                <a:lnTo>
                  <a:pt x="18006" y="14789"/>
                </a:lnTo>
                <a:lnTo>
                  <a:pt x="17628" y="15473"/>
                </a:lnTo>
                <a:lnTo>
                  <a:pt x="17221" y="16105"/>
                </a:lnTo>
                <a:lnTo>
                  <a:pt x="16787" y="16683"/>
                </a:lnTo>
                <a:lnTo>
                  <a:pt x="16329" y="17208"/>
                </a:lnTo>
                <a:lnTo>
                  <a:pt x="15848" y="17678"/>
                </a:lnTo>
                <a:lnTo>
                  <a:pt x="15346" y="18093"/>
                </a:lnTo>
                <a:lnTo>
                  <a:pt x="14826" y="18451"/>
                </a:lnTo>
                <a:lnTo>
                  <a:pt x="14289" y="18752"/>
                </a:lnTo>
                <a:lnTo>
                  <a:pt x="13737" y="18995"/>
                </a:lnTo>
                <a:lnTo>
                  <a:pt x="13172" y="19179"/>
                </a:lnTo>
                <a:lnTo>
                  <a:pt x="12597" y="19303"/>
                </a:lnTo>
                <a:lnTo>
                  <a:pt x="12013" y="19366"/>
                </a:lnTo>
                <a:lnTo>
                  <a:pt x="11422" y="19368"/>
                </a:lnTo>
                <a:lnTo>
                  <a:pt x="10826" y="19307"/>
                </a:lnTo>
                <a:lnTo>
                  <a:pt x="10227" y="19183"/>
                </a:lnTo>
                <a:lnTo>
                  <a:pt x="9627" y="18994"/>
                </a:lnTo>
                <a:lnTo>
                  <a:pt x="9029" y="18741"/>
                </a:lnTo>
                <a:lnTo>
                  <a:pt x="8433" y="18422"/>
                </a:lnTo>
                <a:lnTo>
                  <a:pt x="7843" y="18035"/>
                </a:lnTo>
                <a:lnTo>
                  <a:pt x="7259" y="17582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6" name="object 29"/>
          <p:cNvSpPr/>
          <p:nvPr/>
        </p:nvSpPr>
        <p:spPr>
          <a:xfrm>
            <a:off x="7702929" y="2003171"/>
            <a:ext cx="507239" cy="955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37" y="923"/>
                </a:lnTo>
                <a:lnTo>
                  <a:pt x="2742" y="1883"/>
                </a:lnTo>
                <a:lnTo>
                  <a:pt x="3913" y="2877"/>
                </a:lnTo>
                <a:lnTo>
                  <a:pt x="4947" y="3900"/>
                </a:lnTo>
                <a:lnTo>
                  <a:pt x="5841" y="4947"/>
                </a:lnTo>
                <a:lnTo>
                  <a:pt x="6594" y="6016"/>
                </a:lnTo>
                <a:lnTo>
                  <a:pt x="7202" y="7100"/>
                </a:lnTo>
                <a:lnTo>
                  <a:pt x="7665" y="8197"/>
                </a:lnTo>
                <a:lnTo>
                  <a:pt x="7978" y="9301"/>
                </a:lnTo>
                <a:lnTo>
                  <a:pt x="8140" y="10409"/>
                </a:lnTo>
                <a:lnTo>
                  <a:pt x="8149" y="11516"/>
                </a:lnTo>
                <a:lnTo>
                  <a:pt x="8001" y="12618"/>
                </a:lnTo>
                <a:lnTo>
                  <a:pt x="7696" y="13711"/>
                </a:lnTo>
                <a:lnTo>
                  <a:pt x="1574" y="10984"/>
                </a:lnTo>
                <a:lnTo>
                  <a:pt x="6144" y="21600"/>
                </a:lnTo>
                <a:lnTo>
                  <a:pt x="21600" y="19912"/>
                </a:lnTo>
                <a:lnTo>
                  <a:pt x="15478" y="17185"/>
                </a:lnTo>
                <a:lnTo>
                  <a:pt x="15771" y="16160"/>
                </a:lnTo>
                <a:lnTo>
                  <a:pt x="15924" y="15130"/>
                </a:lnTo>
                <a:lnTo>
                  <a:pt x="15941" y="14098"/>
                </a:lnTo>
                <a:lnTo>
                  <a:pt x="15823" y="13068"/>
                </a:lnTo>
                <a:lnTo>
                  <a:pt x="15575" y="12042"/>
                </a:lnTo>
                <a:lnTo>
                  <a:pt x="15199" y="11025"/>
                </a:lnTo>
                <a:lnTo>
                  <a:pt x="14697" y="10018"/>
                </a:lnTo>
                <a:lnTo>
                  <a:pt x="14074" y="9026"/>
                </a:lnTo>
                <a:lnTo>
                  <a:pt x="13332" y="8052"/>
                </a:lnTo>
                <a:lnTo>
                  <a:pt x="12473" y="7099"/>
                </a:lnTo>
                <a:lnTo>
                  <a:pt x="11501" y="6170"/>
                </a:lnTo>
                <a:lnTo>
                  <a:pt x="10419" y="5268"/>
                </a:lnTo>
                <a:lnTo>
                  <a:pt x="9229" y="4398"/>
                </a:lnTo>
                <a:lnTo>
                  <a:pt x="7935" y="3561"/>
                </a:lnTo>
                <a:lnTo>
                  <a:pt x="6539" y="2761"/>
                </a:lnTo>
                <a:lnTo>
                  <a:pt x="5045" y="2002"/>
                </a:lnTo>
                <a:lnTo>
                  <a:pt x="3455" y="1287"/>
                </a:lnTo>
                <a:lnTo>
                  <a:pt x="1772" y="61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object 30"/>
          <p:cNvSpPr/>
          <p:nvPr/>
        </p:nvSpPr>
        <p:spPr>
          <a:xfrm>
            <a:off x="6645400" y="1734828"/>
            <a:ext cx="1154557" cy="368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3" y="0"/>
                </a:moveTo>
                <a:lnTo>
                  <a:pt x="8125" y="82"/>
                </a:lnTo>
                <a:lnTo>
                  <a:pt x="7277" y="341"/>
                </a:lnTo>
                <a:lnTo>
                  <a:pt x="6441" y="777"/>
                </a:lnTo>
                <a:lnTo>
                  <a:pt x="5621" y="1389"/>
                </a:lnTo>
                <a:lnTo>
                  <a:pt x="4820" y="2176"/>
                </a:lnTo>
                <a:lnTo>
                  <a:pt x="4041" y="3140"/>
                </a:lnTo>
                <a:lnTo>
                  <a:pt x="3287" y="4278"/>
                </a:lnTo>
                <a:lnTo>
                  <a:pt x="2561" y="5591"/>
                </a:lnTo>
                <a:lnTo>
                  <a:pt x="1866" y="7079"/>
                </a:lnTo>
                <a:lnTo>
                  <a:pt x="1206" y="8742"/>
                </a:lnTo>
                <a:lnTo>
                  <a:pt x="583" y="10578"/>
                </a:lnTo>
                <a:lnTo>
                  <a:pt x="0" y="12589"/>
                </a:lnTo>
                <a:lnTo>
                  <a:pt x="3421" y="21600"/>
                </a:lnTo>
                <a:lnTo>
                  <a:pt x="4004" y="19590"/>
                </a:lnTo>
                <a:lnTo>
                  <a:pt x="4627" y="17753"/>
                </a:lnTo>
                <a:lnTo>
                  <a:pt x="5287" y="16091"/>
                </a:lnTo>
                <a:lnTo>
                  <a:pt x="5982" y="14603"/>
                </a:lnTo>
                <a:lnTo>
                  <a:pt x="6708" y="13290"/>
                </a:lnTo>
                <a:lnTo>
                  <a:pt x="7461" y="12152"/>
                </a:lnTo>
                <a:lnTo>
                  <a:pt x="8240" y="11189"/>
                </a:lnTo>
                <a:lnTo>
                  <a:pt x="9041" y="10402"/>
                </a:lnTo>
                <a:lnTo>
                  <a:pt x="9861" y="9791"/>
                </a:lnTo>
                <a:lnTo>
                  <a:pt x="10697" y="9355"/>
                </a:lnTo>
                <a:lnTo>
                  <a:pt x="11545" y="9096"/>
                </a:lnTo>
                <a:lnTo>
                  <a:pt x="12404" y="9014"/>
                </a:lnTo>
                <a:lnTo>
                  <a:pt x="13268" y="9109"/>
                </a:lnTo>
                <a:lnTo>
                  <a:pt x="14136" y="9381"/>
                </a:lnTo>
                <a:lnTo>
                  <a:pt x="15005" y="9831"/>
                </a:lnTo>
                <a:lnTo>
                  <a:pt x="15871" y="10459"/>
                </a:lnTo>
                <a:lnTo>
                  <a:pt x="16731" y="11264"/>
                </a:lnTo>
                <a:lnTo>
                  <a:pt x="17583" y="12248"/>
                </a:lnTo>
                <a:lnTo>
                  <a:pt x="18422" y="13411"/>
                </a:lnTo>
                <a:lnTo>
                  <a:pt x="19247" y="14753"/>
                </a:lnTo>
                <a:lnTo>
                  <a:pt x="20053" y="16274"/>
                </a:lnTo>
                <a:lnTo>
                  <a:pt x="20839" y="17975"/>
                </a:lnTo>
                <a:lnTo>
                  <a:pt x="21600" y="19856"/>
                </a:lnTo>
                <a:lnTo>
                  <a:pt x="18179" y="10844"/>
                </a:lnTo>
                <a:lnTo>
                  <a:pt x="17417" y="8963"/>
                </a:lnTo>
                <a:lnTo>
                  <a:pt x="16632" y="7261"/>
                </a:lnTo>
                <a:lnTo>
                  <a:pt x="15825" y="5740"/>
                </a:lnTo>
                <a:lnTo>
                  <a:pt x="15001" y="4397"/>
                </a:lnTo>
                <a:lnTo>
                  <a:pt x="14161" y="3234"/>
                </a:lnTo>
                <a:lnTo>
                  <a:pt x="13310" y="2250"/>
                </a:lnTo>
                <a:lnTo>
                  <a:pt x="12450" y="1444"/>
                </a:lnTo>
                <a:lnTo>
                  <a:pt x="11584" y="816"/>
                </a:lnTo>
                <a:lnTo>
                  <a:pt x="10716" y="367"/>
                </a:lnTo>
                <a:lnTo>
                  <a:pt x="9848" y="95"/>
                </a:lnTo>
                <a:lnTo>
                  <a:pt x="8983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object 31"/>
          <p:cNvSpPr/>
          <p:nvPr/>
        </p:nvSpPr>
        <p:spPr>
          <a:xfrm>
            <a:off x="6645400" y="1734828"/>
            <a:ext cx="1564768" cy="1223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8" y="4736"/>
                </a:moveTo>
                <a:lnTo>
                  <a:pt x="15064" y="5456"/>
                </a:lnTo>
                <a:lnTo>
                  <a:pt x="15487" y="6206"/>
                </a:lnTo>
                <a:lnTo>
                  <a:pt x="15867" y="6982"/>
                </a:lnTo>
                <a:lnTo>
                  <a:pt x="16202" y="7780"/>
                </a:lnTo>
                <a:lnTo>
                  <a:pt x="16492" y="8598"/>
                </a:lnTo>
                <a:lnTo>
                  <a:pt x="16736" y="9433"/>
                </a:lnTo>
                <a:lnTo>
                  <a:pt x="16933" y="10279"/>
                </a:lnTo>
                <a:lnTo>
                  <a:pt x="17083" y="11136"/>
                </a:lnTo>
                <a:lnTo>
                  <a:pt x="17184" y="11998"/>
                </a:lnTo>
                <a:lnTo>
                  <a:pt x="17237" y="12863"/>
                </a:lnTo>
                <a:lnTo>
                  <a:pt x="17240" y="13727"/>
                </a:lnTo>
                <a:lnTo>
                  <a:pt x="17192" y="14588"/>
                </a:lnTo>
                <a:lnTo>
                  <a:pt x="17093" y="15441"/>
                </a:lnTo>
                <a:lnTo>
                  <a:pt x="15108" y="13311"/>
                </a:lnTo>
                <a:lnTo>
                  <a:pt x="16590" y="21600"/>
                </a:lnTo>
                <a:lnTo>
                  <a:pt x="21600" y="20282"/>
                </a:lnTo>
                <a:lnTo>
                  <a:pt x="19615" y="18153"/>
                </a:lnTo>
                <a:lnTo>
                  <a:pt x="19712" y="17332"/>
                </a:lnTo>
                <a:lnTo>
                  <a:pt x="19761" y="16507"/>
                </a:lnTo>
                <a:lnTo>
                  <a:pt x="19763" y="15678"/>
                </a:lnTo>
                <a:lnTo>
                  <a:pt x="19720" y="14850"/>
                </a:lnTo>
                <a:lnTo>
                  <a:pt x="19631" y="14025"/>
                </a:lnTo>
                <a:lnTo>
                  <a:pt x="19499" y="13205"/>
                </a:lnTo>
                <a:lnTo>
                  <a:pt x="19323" y="12395"/>
                </a:lnTo>
                <a:lnTo>
                  <a:pt x="19104" y="11596"/>
                </a:lnTo>
                <a:lnTo>
                  <a:pt x="18845" y="10812"/>
                </a:lnTo>
                <a:lnTo>
                  <a:pt x="18544" y="10045"/>
                </a:lnTo>
                <a:lnTo>
                  <a:pt x="18204" y="9299"/>
                </a:lnTo>
                <a:lnTo>
                  <a:pt x="17825" y="8575"/>
                </a:lnTo>
                <a:lnTo>
                  <a:pt x="17408" y="7878"/>
                </a:lnTo>
                <a:lnTo>
                  <a:pt x="16954" y="7210"/>
                </a:lnTo>
                <a:lnTo>
                  <a:pt x="16463" y="6573"/>
                </a:lnTo>
                <a:lnTo>
                  <a:pt x="15937" y="5971"/>
                </a:lnTo>
                <a:lnTo>
                  <a:pt x="13413" y="3261"/>
                </a:lnTo>
                <a:lnTo>
                  <a:pt x="12851" y="2695"/>
                </a:lnTo>
                <a:lnTo>
                  <a:pt x="12272" y="2184"/>
                </a:lnTo>
                <a:lnTo>
                  <a:pt x="11677" y="1726"/>
                </a:lnTo>
                <a:lnTo>
                  <a:pt x="11068" y="1322"/>
                </a:lnTo>
                <a:lnTo>
                  <a:pt x="10449" y="973"/>
                </a:lnTo>
                <a:lnTo>
                  <a:pt x="9821" y="677"/>
                </a:lnTo>
                <a:lnTo>
                  <a:pt x="9186" y="434"/>
                </a:lnTo>
                <a:lnTo>
                  <a:pt x="8547" y="245"/>
                </a:lnTo>
                <a:lnTo>
                  <a:pt x="7906" y="110"/>
                </a:lnTo>
                <a:lnTo>
                  <a:pt x="7266" y="28"/>
                </a:lnTo>
                <a:lnTo>
                  <a:pt x="6628" y="0"/>
                </a:lnTo>
                <a:lnTo>
                  <a:pt x="5995" y="25"/>
                </a:lnTo>
                <a:lnTo>
                  <a:pt x="5369" y="103"/>
                </a:lnTo>
                <a:lnTo>
                  <a:pt x="4752" y="234"/>
                </a:lnTo>
                <a:lnTo>
                  <a:pt x="4147" y="418"/>
                </a:lnTo>
                <a:lnTo>
                  <a:pt x="3556" y="654"/>
                </a:lnTo>
                <a:lnTo>
                  <a:pt x="2982" y="944"/>
                </a:lnTo>
                <a:lnTo>
                  <a:pt x="2425" y="1286"/>
                </a:lnTo>
                <a:lnTo>
                  <a:pt x="1890" y="1681"/>
                </a:lnTo>
                <a:lnTo>
                  <a:pt x="1377" y="2129"/>
                </a:lnTo>
                <a:lnTo>
                  <a:pt x="890" y="2629"/>
                </a:lnTo>
                <a:lnTo>
                  <a:pt x="430" y="3181"/>
                </a:lnTo>
                <a:lnTo>
                  <a:pt x="0" y="3786"/>
                </a:lnTo>
                <a:lnTo>
                  <a:pt x="2524" y="6495"/>
                </a:lnTo>
                <a:lnTo>
                  <a:pt x="2954" y="5891"/>
                </a:lnTo>
                <a:lnTo>
                  <a:pt x="3414" y="5339"/>
                </a:lnTo>
                <a:lnTo>
                  <a:pt x="3901" y="4839"/>
                </a:lnTo>
                <a:lnTo>
                  <a:pt x="4414" y="4391"/>
                </a:lnTo>
                <a:lnTo>
                  <a:pt x="4949" y="3997"/>
                </a:lnTo>
                <a:lnTo>
                  <a:pt x="5505" y="3654"/>
                </a:lnTo>
                <a:lnTo>
                  <a:pt x="6080" y="3365"/>
                </a:lnTo>
                <a:lnTo>
                  <a:pt x="6671" y="3128"/>
                </a:lnTo>
                <a:lnTo>
                  <a:pt x="7276" y="2944"/>
                </a:lnTo>
                <a:lnTo>
                  <a:pt x="7893" y="2813"/>
                </a:lnTo>
                <a:lnTo>
                  <a:pt x="8519" y="2735"/>
                </a:lnTo>
                <a:lnTo>
                  <a:pt x="9152" y="2711"/>
                </a:lnTo>
                <a:lnTo>
                  <a:pt x="9790" y="2739"/>
                </a:lnTo>
                <a:lnTo>
                  <a:pt x="10430" y="2821"/>
                </a:lnTo>
                <a:lnTo>
                  <a:pt x="11071" y="2956"/>
                </a:lnTo>
                <a:lnTo>
                  <a:pt x="11710" y="3145"/>
                </a:lnTo>
                <a:lnTo>
                  <a:pt x="12345" y="3387"/>
                </a:lnTo>
                <a:lnTo>
                  <a:pt x="12973" y="3683"/>
                </a:lnTo>
                <a:lnTo>
                  <a:pt x="13593" y="4033"/>
                </a:lnTo>
                <a:lnTo>
                  <a:pt x="14201" y="4436"/>
                </a:lnTo>
                <a:lnTo>
                  <a:pt x="14796" y="4894"/>
                </a:lnTo>
                <a:lnTo>
                  <a:pt x="15376" y="5405"/>
                </a:lnTo>
                <a:lnTo>
                  <a:pt x="15937" y="5971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61" name="object 34"/>
          <p:cNvGrpSpPr/>
          <p:nvPr/>
        </p:nvGrpSpPr>
        <p:grpSpPr>
          <a:xfrm>
            <a:off x="1810511" y="4611623"/>
            <a:ext cx="1784605" cy="458726"/>
            <a:chOff x="0" y="0"/>
            <a:chExt cx="1784604" cy="458725"/>
          </a:xfrm>
        </p:grpSpPr>
        <p:sp>
          <p:nvSpPr>
            <p:cNvPr id="259" name="object 35"/>
            <p:cNvSpPr/>
            <p:nvPr/>
          </p:nvSpPr>
          <p:spPr>
            <a:xfrm>
              <a:off x="0" y="0"/>
              <a:ext cx="1784605" cy="458725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object 36"/>
            <p:cNvSpPr/>
            <p:nvPr/>
          </p:nvSpPr>
          <p:spPr>
            <a:xfrm>
              <a:off x="0" y="0"/>
              <a:ext cx="1784605" cy="45872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2" name="object 37"/>
          <p:cNvSpPr txBox="1"/>
          <p:nvPr/>
        </p:nvSpPr>
        <p:spPr>
          <a:xfrm>
            <a:off x="1810510" y="4611623"/>
            <a:ext cx="1784987" cy="42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400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Ischios-jambiers</a:t>
            </a:r>
          </a:p>
          <a:p>
            <a:pPr marR="22859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pont appui épaules, bras au</a:t>
            </a:r>
            <a:r>
              <a:rPr spc="-120"/>
              <a:t> </a:t>
            </a:r>
            <a:r>
              <a:t>sol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en</a:t>
            </a:r>
            <a:r>
              <a:rPr spc="-15"/>
              <a:t> </a:t>
            </a:r>
            <a:r>
              <a:t>statique</a:t>
            </a:r>
          </a:p>
        </p:txBody>
      </p:sp>
      <p:grpSp>
        <p:nvGrpSpPr>
          <p:cNvPr id="265" name="object 38"/>
          <p:cNvGrpSpPr/>
          <p:nvPr/>
        </p:nvGrpSpPr>
        <p:grpSpPr>
          <a:xfrm>
            <a:off x="8351519" y="2668523"/>
            <a:ext cx="1965962" cy="460249"/>
            <a:chOff x="0" y="0"/>
            <a:chExt cx="1965960" cy="460248"/>
          </a:xfrm>
        </p:grpSpPr>
        <p:sp>
          <p:nvSpPr>
            <p:cNvPr id="263" name="object 39"/>
            <p:cNvSpPr/>
            <p:nvPr/>
          </p:nvSpPr>
          <p:spPr>
            <a:xfrm>
              <a:off x="0" y="0"/>
              <a:ext cx="1965961" cy="460249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object 40"/>
            <p:cNvSpPr/>
            <p:nvPr/>
          </p:nvSpPr>
          <p:spPr>
            <a:xfrm>
              <a:off x="0" y="0"/>
              <a:ext cx="1965961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66" name="object 41"/>
          <p:cNvSpPr txBox="1"/>
          <p:nvPr/>
        </p:nvSpPr>
        <p:spPr>
          <a:xfrm>
            <a:off x="8351518" y="2734562"/>
            <a:ext cx="1965961" cy="30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540" algn="ctr">
              <a:spcBef>
                <a:spcPts val="5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 antérieur</a:t>
            </a:r>
            <a:r>
              <a:rPr spc="-104"/>
              <a:t> </a:t>
            </a:r>
            <a:r>
              <a:t>Planche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Appui </a:t>
            </a:r>
            <a:r>
              <a:rPr spc="-5"/>
              <a:t>avant</a:t>
            </a:r>
            <a:r>
              <a:rPr spc="-30"/>
              <a:t> </a:t>
            </a:r>
            <a:r>
              <a:t>bras</a:t>
            </a:r>
          </a:p>
        </p:txBody>
      </p:sp>
      <p:grpSp>
        <p:nvGrpSpPr>
          <p:cNvPr id="269" name="object 42"/>
          <p:cNvGrpSpPr/>
          <p:nvPr/>
        </p:nvGrpSpPr>
        <p:grpSpPr>
          <a:xfrm>
            <a:off x="8442959" y="4421123"/>
            <a:ext cx="1577341" cy="541019"/>
            <a:chOff x="0" y="0"/>
            <a:chExt cx="1577340" cy="541018"/>
          </a:xfrm>
        </p:grpSpPr>
        <p:sp>
          <p:nvSpPr>
            <p:cNvPr id="267" name="object 43"/>
            <p:cNvSpPr/>
            <p:nvPr/>
          </p:nvSpPr>
          <p:spPr>
            <a:xfrm>
              <a:off x="0" y="0"/>
              <a:ext cx="1577341" cy="541018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object 44"/>
            <p:cNvSpPr/>
            <p:nvPr/>
          </p:nvSpPr>
          <p:spPr>
            <a:xfrm>
              <a:off x="0" y="0"/>
              <a:ext cx="1577341" cy="54101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0" name="object 45"/>
          <p:cNvSpPr txBox="1"/>
          <p:nvPr/>
        </p:nvSpPr>
        <p:spPr>
          <a:xfrm>
            <a:off x="8442959" y="4528437"/>
            <a:ext cx="1577341" cy="3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8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Quadriceps</a:t>
            </a:r>
          </a:p>
          <a:p>
            <a:pPr indent="635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Chaise </a:t>
            </a:r>
            <a:r>
              <a:rPr spc="0"/>
              <a:t>en</a:t>
            </a:r>
            <a:r>
              <a:rPr spc="-30"/>
              <a:t> </a:t>
            </a:r>
            <a:r>
              <a:rPr spc="0"/>
              <a:t>isométrie</a:t>
            </a:r>
          </a:p>
        </p:txBody>
      </p:sp>
      <p:grpSp>
        <p:nvGrpSpPr>
          <p:cNvPr id="273" name="object 46"/>
          <p:cNvGrpSpPr/>
          <p:nvPr/>
        </p:nvGrpSpPr>
        <p:grpSpPr>
          <a:xfrm>
            <a:off x="6355078" y="5446776"/>
            <a:ext cx="1786129" cy="460249"/>
            <a:chOff x="0" y="0"/>
            <a:chExt cx="1786127" cy="460248"/>
          </a:xfrm>
        </p:grpSpPr>
        <p:sp>
          <p:nvSpPr>
            <p:cNvPr id="271" name="object 47"/>
            <p:cNvSpPr/>
            <p:nvPr/>
          </p:nvSpPr>
          <p:spPr>
            <a:xfrm>
              <a:off x="0" y="0"/>
              <a:ext cx="1786127" cy="460249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object 48"/>
            <p:cNvSpPr/>
            <p:nvPr/>
          </p:nvSpPr>
          <p:spPr>
            <a:xfrm>
              <a:off x="0" y="0"/>
              <a:ext cx="1786128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4" name="object 49"/>
          <p:cNvSpPr txBox="1"/>
          <p:nvPr/>
        </p:nvSpPr>
        <p:spPr>
          <a:xfrm>
            <a:off x="6355079" y="5446776"/>
            <a:ext cx="1786255" cy="42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" algn="ctr">
              <a:lnSpc>
                <a:spcPts val="1400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Fessiers</a:t>
            </a:r>
          </a:p>
          <a:p>
            <a:pPr marR="46990" indent="54610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4 </a:t>
            </a:r>
            <a:r>
              <a:rPr spc="0"/>
              <a:t>pattes, </a:t>
            </a:r>
            <a:r>
              <a:t>mettre 1 </a:t>
            </a:r>
            <a:r>
              <a:rPr spc="0"/>
              <a:t>coup de</a:t>
            </a:r>
            <a:r>
              <a:rPr spc="-95"/>
              <a:t> </a:t>
            </a:r>
            <a:r>
              <a:rPr spc="0"/>
              <a:t>pied  </a:t>
            </a:r>
            <a:r>
              <a:t>vers</a:t>
            </a:r>
            <a:r>
              <a:rPr spc="-15"/>
              <a:t> </a:t>
            </a:r>
            <a:r>
              <a:t>l’arrière</a:t>
            </a:r>
          </a:p>
        </p:txBody>
      </p:sp>
      <p:grpSp>
        <p:nvGrpSpPr>
          <p:cNvPr id="277" name="object 50"/>
          <p:cNvGrpSpPr/>
          <p:nvPr/>
        </p:nvGrpSpPr>
        <p:grpSpPr>
          <a:xfrm>
            <a:off x="1455418" y="1449323"/>
            <a:ext cx="1513335" cy="676656"/>
            <a:chOff x="0" y="0"/>
            <a:chExt cx="1513333" cy="676655"/>
          </a:xfrm>
        </p:grpSpPr>
        <p:sp>
          <p:nvSpPr>
            <p:cNvPr id="275" name="object 51"/>
            <p:cNvSpPr/>
            <p:nvPr/>
          </p:nvSpPr>
          <p:spPr>
            <a:xfrm>
              <a:off x="0" y="0"/>
              <a:ext cx="1513333" cy="676656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bject 52"/>
            <p:cNvSpPr/>
            <p:nvPr/>
          </p:nvSpPr>
          <p:spPr>
            <a:xfrm>
              <a:off x="0" y="0"/>
              <a:ext cx="1513334" cy="67665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8" name="object 53"/>
          <p:cNvSpPr txBox="1"/>
          <p:nvPr/>
        </p:nvSpPr>
        <p:spPr>
          <a:xfrm>
            <a:off x="1455418" y="1463929"/>
            <a:ext cx="1513842" cy="59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06679" indent="113664" algn="ctr">
              <a:spcBef>
                <a:spcPts val="1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Biceps </a:t>
            </a:r>
            <a:r>
              <a:rPr sz="900" spc="0"/>
              <a:t>Alterner  </a:t>
            </a:r>
            <a:r>
              <a:rPr sz="1000" spc="-4"/>
              <a:t>Flexion coudes avec  2 bouteilles en</a:t>
            </a:r>
            <a:r>
              <a:rPr sz="1000" spc="-75"/>
              <a:t> </a:t>
            </a:r>
            <a:r>
              <a:rPr sz="1000" spc="-4"/>
              <a:t>légère  flexion</a:t>
            </a:r>
          </a:p>
        </p:txBody>
      </p:sp>
      <p:grpSp>
        <p:nvGrpSpPr>
          <p:cNvPr id="281" name="object 54"/>
          <p:cNvGrpSpPr/>
          <p:nvPr/>
        </p:nvGrpSpPr>
        <p:grpSpPr>
          <a:xfrm>
            <a:off x="4035551" y="882395"/>
            <a:ext cx="1854708" cy="460249"/>
            <a:chOff x="0" y="0"/>
            <a:chExt cx="1854706" cy="460248"/>
          </a:xfrm>
        </p:grpSpPr>
        <p:sp>
          <p:nvSpPr>
            <p:cNvPr id="279" name="object 55"/>
            <p:cNvSpPr/>
            <p:nvPr/>
          </p:nvSpPr>
          <p:spPr>
            <a:xfrm>
              <a:off x="0" y="0"/>
              <a:ext cx="1854707" cy="460249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object 56"/>
            <p:cNvSpPr/>
            <p:nvPr/>
          </p:nvSpPr>
          <p:spPr>
            <a:xfrm>
              <a:off x="0" y="0"/>
              <a:ext cx="1854707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2" name="object 57"/>
          <p:cNvSpPr txBox="1"/>
          <p:nvPr/>
        </p:nvSpPr>
        <p:spPr>
          <a:xfrm>
            <a:off x="4035552" y="947801"/>
            <a:ext cx="1854836" cy="3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5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Abdominaux</a:t>
            </a:r>
          </a:p>
          <a:p>
            <a:pPr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Glisser ses </a:t>
            </a:r>
            <a:r>
              <a:rPr spc="0"/>
              <a:t>mains</a:t>
            </a:r>
            <a:r>
              <a:rPr spc="-80"/>
              <a:t> </a:t>
            </a:r>
            <a:r>
              <a:rPr spc="0"/>
              <a:t>cuisse/genoux</a:t>
            </a:r>
          </a:p>
        </p:txBody>
      </p:sp>
      <p:grpSp>
        <p:nvGrpSpPr>
          <p:cNvPr id="285" name="object 58"/>
          <p:cNvGrpSpPr/>
          <p:nvPr/>
        </p:nvGrpSpPr>
        <p:grpSpPr>
          <a:xfrm>
            <a:off x="2100071" y="2985515"/>
            <a:ext cx="1641349" cy="562356"/>
            <a:chOff x="0" y="0"/>
            <a:chExt cx="1641348" cy="562355"/>
          </a:xfrm>
        </p:grpSpPr>
        <p:sp>
          <p:nvSpPr>
            <p:cNvPr id="283" name="object 59"/>
            <p:cNvSpPr/>
            <p:nvPr/>
          </p:nvSpPr>
          <p:spPr>
            <a:xfrm>
              <a:off x="0" y="0"/>
              <a:ext cx="1641348" cy="562356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object 60"/>
            <p:cNvSpPr/>
            <p:nvPr/>
          </p:nvSpPr>
          <p:spPr>
            <a:xfrm>
              <a:off x="0" y="0"/>
              <a:ext cx="1641349" cy="56235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6" name="object 61"/>
          <p:cNvSpPr txBox="1"/>
          <p:nvPr/>
        </p:nvSpPr>
        <p:spPr>
          <a:xfrm>
            <a:off x="2100072" y="3032506"/>
            <a:ext cx="1641476" cy="42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33985" indent="140970" algn="ctr">
              <a:lnSpc>
                <a:spcPct val="100400"/>
              </a:lnSpc>
              <a:spcBef>
                <a:spcPts val="3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Triceps </a:t>
            </a:r>
            <a:r>
              <a:rPr sz="900"/>
              <a:t>en appui sur</a:t>
            </a:r>
            <a:r>
              <a:rPr sz="900" spc="-125"/>
              <a:t> </a:t>
            </a:r>
            <a:r>
              <a:rPr sz="900" spc="-5"/>
              <a:t>1  </a:t>
            </a:r>
            <a:r>
              <a:rPr sz="900"/>
              <a:t>chaise, jambe </a:t>
            </a:r>
            <a:r>
              <a:rPr sz="900" spc="-5"/>
              <a:t>à </a:t>
            </a:r>
            <a:r>
              <a:rPr sz="900"/>
              <a:t>90°  montée/descente</a:t>
            </a:r>
          </a:p>
        </p:txBody>
      </p:sp>
      <p:grpSp>
        <p:nvGrpSpPr>
          <p:cNvPr id="289" name="object 62"/>
          <p:cNvGrpSpPr/>
          <p:nvPr/>
        </p:nvGrpSpPr>
        <p:grpSpPr>
          <a:xfrm>
            <a:off x="7996427" y="1354836"/>
            <a:ext cx="1682497" cy="460249"/>
            <a:chOff x="0" y="0"/>
            <a:chExt cx="1682495" cy="460248"/>
          </a:xfrm>
        </p:grpSpPr>
        <p:sp>
          <p:nvSpPr>
            <p:cNvPr id="287" name="object 63"/>
            <p:cNvSpPr/>
            <p:nvPr/>
          </p:nvSpPr>
          <p:spPr>
            <a:xfrm>
              <a:off x="0" y="0"/>
              <a:ext cx="1682496" cy="460249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64"/>
            <p:cNvSpPr/>
            <p:nvPr/>
          </p:nvSpPr>
          <p:spPr>
            <a:xfrm>
              <a:off x="0" y="0"/>
              <a:ext cx="1682496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0" name="object 65"/>
          <p:cNvSpPr txBox="1"/>
          <p:nvPr/>
        </p:nvSpPr>
        <p:spPr>
          <a:xfrm>
            <a:off x="7996428" y="1420241"/>
            <a:ext cx="1682751" cy="3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17475">
              <a:spcBef>
                <a:spcPts val="5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Dorsaux:</a:t>
            </a:r>
            <a:r>
              <a:rPr spc="-45"/>
              <a:t> </a:t>
            </a:r>
            <a:r>
              <a:rPr spc="0"/>
              <a:t>Superman</a:t>
            </a:r>
          </a:p>
          <a:p>
            <a:pPr indent="60960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Pieds au sol, relevé de</a:t>
            </a:r>
            <a:r>
              <a:rPr spc="-104"/>
              <a:t> </a:t>
            </a:r>
            <a:r>
              <a:t>buste</a:t>
            </a:r>
          </a:p>
        </p:txBody>
      </p:sp>
      <p:grpSp>
        <p:nvGrpSpPr>
          <p:cNvPr id="293" name="object 66"/>
          <p:cNvGrpSpPr/>
          <p:nvPr/>
        </p:nvGrpSpPr>
        <p:grpSpPr>
          <a:xfrm>
            <a:off x="5851397" y="1485138"/>
            <a:ext cx="373381" cy="335280"/>
            <a:chOff x="0" y="0"/>
            <a:chExt cx="373379" cy="335279"/>
          </a:xfrm>
        </p:grpSpPr>
        <p:sp>
          <p:nvSpPr>
            <p:cNvPr id="291" name="object 67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68"/>
            <p:cNvSpPr/>
            <p:nvPr/>
          </p:nvSpPr>
          <p:spPr>
            <a:xfrm>
              <a:off x="0" y="0"/>
              <a:ext cx="373380" cy="33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4" name="object 69"/>
          <p:cNvSpPr txBox="1"/>
          <p:nvPr/>
        </p:nvSpPr>
        <p:spPr>
          <a:xfrm>
            <a:off x="5961634" y="1509013"/>
            <a:ext cx="1530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grpSp>
        <p:nvGrpSpPr>
          <p:cNvPr id="297" name="object 70"/>
          <p:cNvGrpSpPr/>
          <p:nvPr/>
        </p:nvGrpSpPr>
        <p:grpSpPr>
          <a:xfrm>
            <a:off x="7134605" y="2021584"/>
            <a:ext cx="373381" cy="333756"/>
            <a:chOff x="0" y="0"/>
            <a:chExt cx="373379" cy="333755"/>
          </a:xfrm>
        </p:grpSpPr>
        <p:sp>
          <p:nvSpPr>
            <p:cNvPr id="295" name="object 71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bject 72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98" name="object 73"/>
          <p:cNvSpPr txBox="1"/>
          <p:nvPr/>
        </p:nvSpPr>
        <p:spPr>
          <a:xfrm>
            <a:off x="7245856" y="2044649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grpSp>
        <p:nvGrpSpPr>
          <p:cNvPr id="301" name="object 74"/>
          <p:cNvGrpSpPr/>
          <p:nvPr/>
        </p:nvGrpSpPr>
        <p:grpSpPr>
          <a:xfrm>
            <a:off x="7997189" y="3239261"/>
            <a:ext cx="373381" cy="335281"/>
            <a:chOff x="0" y="0"/>
            <a:chExt cx="373379" cy="335280"/>
          </a:xfrm>
        </p:grpSpPr>
        <p:sp>
          <p:nvSpPr>
            <p:cNvPr id="299" name="object 75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76"/>
            <p:cNvSpPr/>
            <p:nvPr/>
          </p:nvSpPr>
          <p:spPr>
            <a:xfrm>
              <a:off x="0" y="0"/>
              <a:ext cx="373380" cy="33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2" name="object 77"/>
          <p:cNvSpPr txBox="1"/>
          <p:nvPr/>
        </p:nvSpPr>
        <p:spPr>
          <a:xfrm>
            <a:off x="8108442" y="326313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grpSp>
        <p:nvGrpSpPr>
          <p:cNvPr id="305" name="object 78"/>
          <p:cNvGrpSpPr/>
          <p:nvPr/>
        </p:nvGrpSpPr>
        <p:grpSpPr>
          <a:xfrm>
            <a:off x="7561325" y="4466081"/>
            <a:ext cx="373381" cy="335282"/>
            <a:chOff x="0" y="0"/>
            <a:chExt cx="373379" cy="335281"/>
          </a:xfrm>
        </p:grpSpPr>
        <p:sp>
          <p:nvSpPr>
            <p:cNvPr id="303" name="object 79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bject 80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6" name="object 81"/>
          <p:cNvSpPr txBox="1"/>
          <p:nvPr/>
        </p:nvSpPr>
        <p:spPr>
          <a:xfrm>
            <a:off x="7671561" y="4490592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grpSp>
        <p:nvGrpSpPr>
          <p:cNvPr id="309" name="object 82"/>
          <p:cNvGrpSpPr/>
          <p:nvPr/>
        </p:nvGrpSpPr>
        <p:grpSpPr>
          <a:xfrm>
            <a:off x="6009893" y="5127497"/>
            <a:ext cx="373381" cy="333756"/>
            <a:chOff x="0" y="0"/>
            <a:chExt cx="373379" cy="333755"/>
          </a:xfrm>
        </p:grpSpPr>
        <p:sp>
          <p:nvSpPr>
            <p:cNvPr id="307" name="object 83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object 84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0" name="object 85"/>
          <p:cNvSpPr txBox="1"/>
          <p:nvPr/>
        </p:nvSpPr>
        <p:spPr>
          <a:xfrm>
            <a:off x="6119876" y="515175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</a:t>
            </a:r>
          </a:p>
        </p:txBody>
      </p:sp>
      <p:grpSp>
        <p:nvGrpSpPr>
          <p:cNvPr id="313" name="object 86"/>
          <p:cNvGrpSpPr/>
          <p:nvPr/>
        </p:nvGrpSpPr>
        <p:grpSpPr>
          <a:xfrm>
            <a:off x="4283200" y="4511800"/>
            <a:ext cx="373382" cy="335282"/>
            <a:chOff x="0" y="0"/>
            <a:chExt cx="373380" cy="335281"/>
          </a:xfrm>
        </p:grpSpPr>
        <p:sp>
          <p:nvSpPr>
            <p:cNvPr id="311" name="object 87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object 88"/>
            <p:cNvSpPr/>
            <p:nvPr/>
          </p:nvSpPr>
          <p:spPr>
            <a:xfrm>
              <a:off x="0" y="0"/>
              <a:ext cx="373381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4" name="object 89"/>
          <p:cNvSpPr txBox="1"/>
          <p:nvPr/>
        </p:nvSpPr>
        <p:spPr>
          <a:xfrm>
            <a:off x="4394072" y="453669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</a:t>
            </a:r>
          </a:p>
        </p:txBody>
      </p:sp>
      <p:grpSp>
        <p:nvGrpSpPr>
          <p:cNvPr id="317" name="object 90"/>
          <p:cNvGrpSpPr/>
          <p:nvPr/>
        </p:nvGrpSpPr>
        <p:grpSpPr>
          <a:xfrm>
            <a:off x="3815332" y="3406900"/>
            <a:ext cx="373381" cy="335282"/>
            <a:chOff x="0" y="0"/>
            <a:chExt cx="373379" cy="335281"/>
          </a:xfrm>
        </p:grpSpPr>
        <p:sp>
          <p:nvSpPr>
            <p:cNvPr id="315" name="object 91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object 92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8" name="object 93"/>
          <p:cNvSpPr txBox="1"/>
          <p:nvPr/>
        </p:nvSpPr>
        <p:spPr>
          <a:xfrm>
            <a:off x="3925060" y="343077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</a:t>
            </a:r>
          </a:p>
        </p:txBody>
      </p:sp>
      <p:grpSp>
        <p:nvGrpSpPr>
          <p:cNvPr id="321" name="object 94"/>
          <p:cNvGrpSpPr/>
          <p:nvPr/>
        </p:nvGrpSpPr>
        <p:grpSpPr>
          <a:xfrm>
            <a:off x="4252721" y="2189225"/>
            <a:ext cx="373381" cy="335280"/>
            <a:chOff x="0" y="0"/>
            <a:chExt cx="373379" cy="335279"/>
          </a:xfrm>
        </p:grpSpPr>
        <p:sp>
          <p:nvSpPr>
            <p:cNvPr id="319" name="object 95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96"/>
            <p:cNvSpPr/>
            <p:nvPr/>
          </p:nvSpPr>
          <p:spPr>
            <a:xfrm>
              <a:off x="0" y="0"/>
              <a:ext cx="373380" cy="33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2" name="object 97"/>
          <p:cNvSpPr txBox="1"/>
          <p:nvPr/>
        </p:nvSpPr>
        <p:spPr>
          <a:xfrm>
            <a:off x="4363592" y="2213101"/>
            <a:ext cx="1530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</a:t>
            </a:r>
          </a:p>
        </p:txBody>
      </p:sp>
      <p:sp>
        <p:nvSpPr>
          <p:cNvPr id="323" name="object 99"/>
          <p:cNvSpPr/>
          <p:nvPr/>
        </p:nvSpPr>
        <p:spPr>
          <a:xfrm>
            <a:off x="6137148" y="583692"/>
            <a:ext cx="1585723" cy="1189481"/>
          </a:xfrm>
          <a:prstGeom prst="rect">
            <a:avLst/>
          </a:prstGeom>
          <a:blipFill>
            <a:blip r:embed="rId2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4" name="object 100"/>
          <p:cNvSpPr/>
          <p:nvPr/>
        </p:nvSpPr>
        <p:spPr>
          <a:xfrm>
            <a:off x="9880091" y="1100326"/>
            <a:ext cx="1584199" cy="1187959"/>
          </a:xfrm>
          <a:prstGeom prst="rect">
            <a:avLst/>
          </a:prstGeom>
          <a:blipFill>
            <a:blip r:embed="rId2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5" name="object 101"/>
          <p:cNvSpPr/>
          <p:nvPr/>
        </p:nvSpPr>
        <p:spPr>
          <a:xfrm>
            <a:off x="10165079" y="3232403"/>
            <a:ext cx="1584199" cy="1187958"/>
          </a:xfrm>
          <a:prstGeom prst="rect">
            <a:avLst/>
          </a:prstGeom>
          <a:blipFill>
            <a:blip r:embed="rId3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6" name="object 102"/>
          <p:cNvSpPr/>
          <p:nvPr/>
        </p:nvSpPr>
        <p:spPr>
          <a:xfrm>
            <a:off x="8631934" y="5113018"/>
            <a:ext cx="1187958" cy="1585722"/>
          </a:xfrm>
          <a:prstGeom prst="rect">
            <a:avLst/>
          </a:prstGeom>
          <a:blipFill>
            <a:blip r:embed="rId3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object 103"/>
          <p:cNvSpPr/>
          <p:nvPr/>
        </p:nvSpPr>
        <p:spPr>
          <a:xfrm>
            <a:off x="445006" y="5245606"/>
            <a:ext cx="1584199" cy="1189483"/>
          </a:xfrm>
          <a:prstGeom prst="rect">
            <a:avLst/>
          </a:prstGeom>
          <a:blipFill>
            <a:blip r:embed="rId3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object 104"/>
          <p:cNvSpPr/>
          <p:nvPr/>
        </p:nvSpPr>
        <p:spPr>
          <a:xfrm>
            <a:off x="288034" y="2313431"/>
            <a:ext cx="1585722" cy="1189483"/>
          </a:xfrm>
          <a:prstGeom prst="rect">
            <a:avLst/>
          </a:prstGeom>
          <a:blipFill>
            <a:blip r:embed="rId3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object 105"/>
          <p:cNvSpPr/>
          <p:nvPr/>
        </p:nvSpPr>
        <p:spPr>
          <a:xfrm>
            <a:off x="242314" y="3433570"/>
            <a:ext cx="1584199" cy="1189483"/>
          </a:xfrm>
          <a:prstGeom prst="rect">
            <a:avLst/>
          </a:prstGeom>
          <a:blipFill>
            <a:blip r:embed="rId3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object 106"/>
          <p:cNvSpPr/>
          <p:nvPr/>
        </p:nvSpPr>
        <p:spPr>
          <a:xfrm>
            <a:off x="1522475" y="195071"/>
            <a:ext cx="1584199" cy="1187958"/>
          </a:xfrm>
          <a:prstGeom prst="rect">
            <a:avLst/>
          </a:prstGeom>
          <a:blipFill>
            <a:blip r:embed="rId3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object 107"/>
          <p:cNvSpPr/>
          <p:nvPr/>
        </p:nvSpPr>
        <p:spPr>
          <a:xfrm>
            <a:off x="2903219" y="5257799"/>
            <a:ext cx="1584198" cy="1189483"/>
          </a:xfrm>
          <a:prstGeom prst="rect">
            <a:avLst/>
          </a:prstGeom>
          <a:blipFill>
            <a:blip r:embed="rId3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2" name="object 108"/>
          <p:cNvSpPr/>
          <p:nvPr/>
        </p:nvSpPr>
        <p:spPr>
          <a:xfrm>
            <a:off x="4486655" y="5227318"/>
            <a:ext cx="1584199" cy="1189483"/>
          </a:xfrm>
          <a:prstGeom prst="rect">
            <a:avLst/>
          </a:prstGeom>
          <a:blipFill>
            <a:blip r:embed="rId3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object 6"/>
          <p:cNvSpPr/>
          <p:nvPr/>
        </p:nvSpPr>
        <p:spPr>
          <a:xfrm>
            <a:off x="4224527" y="2133600"/>
            <a:ext cx="3742945" cy="28803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5" name="object 7"/>
          <p:cNvSpPr/>
          <p:nvPr/>
        </p:nvSpPr>
        <p:spPr>
          <a:xfrm>
            <a:off x="4224527" y="2133600"/>
            <a:ext cx="3742945" cy="288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11" y="7822"/>
                </a:lnTo>
                <a:lnTo>
                  <a:pt x="3163" y="3163"/>
                </a:lnTo>
                <a:lnTo>
                  <a:pt x="7822" y="3611"/>
                </a:lnTo>
                <a:lnTo>
                  <a:pt x="10800" y="0"/>
                </a:lnTo>
                <a:lnTo>
                  <a:pt x="13778" y="3611"/>
                </a:lnTo>
                <a:lnTo>
                  <a:pt x="18437" y="3163"/>
                </a:lnTo>
                <a:lnTo>
                  <a:pt x="17989" y="7822"/>
                </a:lnTo>
                <a:lnTo>
                  <a:pt x="21600" y="10800"/>
                </a:lnTo>
                <a:lnTo>
                  <a:pt x="17989" y="13778"/>
                </a:lnTo>
                <a:lnTo>
                  <a:pt x="18437" y="18437"/>
                </a:lnTo>
                <a:lnTo>
                  <a:pt x="13778" y="17989"/>
                </a:lnTo>
                <a:lnTo>
                  <a:pt x="10800" y="21600"/>
                </a:lnTo>
                <a:lnTo>
                  <a:pt x="7822" y="17989"/>
                </a:lnTo>
                <a:lnTo>
                  <a:pt x="3163" y="18437"/>
                </a:lnTo>
                <a:lnTo>
                  <a:pt x="3611" y="13778"/>
                </a:lnTo>
                <a:lnTo>
                  <a:pt x="0" y="1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6" name="object 8"/>
          <p:cNvSpPr/>
          <p:nvPr/>
        </p:nvSpPr>
        <p:spPr>
          <a:xfrm>
            <a:off x="5407152" y="3019044"/>
            <a:ext cx="1392175" cy="34518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7" name="object 9"/>
          <p:cNvSpPr/>
          <p:nvPr/>
        </p:nvSpPr>
        <p:spPr>
          <a:xfrm>
            <a:off x="5161788" y="3201923"/>
            <a:ext cx="1881378" cy="3451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8" name="object 10"/>
          <p:cNvSpPr/>
          <p:nvPr/>
        </p:nvSpPr>
        <p:spPr>
          <a:xfrm>
            <a:off x="5003291" y="3384803"/>
            <a:ext cx="2198370" cy="34518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9" name="object 11"/>
          <p:cNvSpPr/>
          <p:nvPr/>
        </p:nvSpPr>
        <p:spPr>
          <a:xfrm>
            <a:off x="4623816" y="3567684"/>
            <a:ext cx="2958846" cy="34518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0" name="object 12"/>
          <p:cNvSpPr/>
          <p:nvPr/>
        </p:nvSpPr>
        <p:spPr>
          <a:xfrm>
            <a:off x="4974335" y="3750564"/>
            <a:ext cx="2256283" cy="3451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1" name="object 13"/>
          <p:cNvSpPr/>
          <p:nvPr/>
        </p:nvSpPr>
        <p:spPr>
          <a:xfrm>
            <a:off x="5205983" y="3933444"/>
            <a:ext cx="1792987" cy="34518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2" name="object 14"/>
          <p:cNvSpPr txBox="1"/>
          <p:nvPr/>
        </p:nvSpPr>
        <p:spPr>
          <a:xfrm>
            <a:off x="4708652" y="2790696"/>
            <a:ext cx="277495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905" algn="ctr">
              <a:spcBef>
                <a:spcPts val="100"/>
              </a:spcBef>
              <a:defRPr b="1" i="1" u="sng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8</a:t>
            </a:r>
            <a:r>
              <a:rPr spc="-10"/>
              <a:t> </a:t>
            </a:r>
            <a:r>
              <a:t>ateliers</a:t>
            </a:r>
          </a:p>
          <a:p>
            <a:pPr indent="1270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 de</a:t>
            </a:r>
            <a:r>
              <a:rPr spc="0"/>
              <a:t> </a:t>
            </a:r>
            <a:r>
              <a:t>travail</a:t>
            </a:r>
          </a:p>
          <a:p>
            <a:pPr marR="385445" indent="392429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30’’de récupération  pour changer</a:t>
            </a:r>
            <a:r>
              <a:rPr spc="-95"/>
              <a:t> </a:t>
            </a:r>
            <a:r>
              <a:t>d’ateliers</a:t>
            </a:r>
          </a:p>
          <a:p>
            <a:pPr marR="5080" indent="12700" algn="ctr">
              <a:defRPr sz="1200" b="1" i="1">
                <a:latin typeface="Verdana"/>
                <a:ea typeface="Verdana"/>
                <a:cs typeface="Verdana"/>
                <a:sym typeface="Verdana"/>
              </a:defRPr>
            </a:pPr>
            <a:r>
              <a:t>2 à 4 </a:t>
            </a:r>
            <a:r>
              <a:rPr spc="-5"/>
              <a:t>tours de circuit avec </a:t>
            </a:r>
            <a:r>
              <a:t>3</a:t>
            </a:r>
            <a:r>
              <a:rPr spc="-55"/>
              <a:t> </a:t>
            </a:r>
            <a:r>
              <a:rPr spc="-5"/>
              <a:t>min  de récupération</a:t>
            </a:r>
            <a:r>
              <a:rPr spc="-10"/>
              <a:t> </a:t>
            </a:r>
            <a:r>
              <a:rPr spc="-5"/>
              <a:t>passive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entre chaque</a:t>
            </a:r>
            <a:r>
              <a:rPr spc="-20"/>
              <a:t> </a:t>
            </a:r>
            <a:r>
              <a:t>bloc.</a:t>
            </a:r>
          </a:p>
        </p:txBody>
      </p:sp>
      <p:sp>
        <p:nvSpPr>
          <p:cNvPr id="343" name="object 16"/>
          <p:cNvSpPr/>
          <p:nvPr/>
        </p:nvSpPr>
        <p:spPr>
          <a:xfrm>
            <a:off x="7102346" y="4695824"/>
            <a:ext cx="948309" cy="5445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0705" y="1407"/>
                </a:lnTo>
                <a:lnTo>
                  <a:pt x="19768" y="2693"/>
                </a:lnTo>
                <a:lnTo>
                  <a:pt x="18795" y="3857"/>
                </a:lnTo>
                <a:lnTo>
                  <a:pt x="17789" y="4896"/>
                </a:lnTo>
                <a:lnTo>
                  <a:pt x="16755" y="5807"/>
                </a:lnTo>
                <a:lnTo>
                  <a:pt x="15696" y="6588"/>
                </a:lnTo>
                <a:lnTo>
                  <a:pt x="14618" y="7236"/>
                </a:lnTo>
                <a:lnTo>
                  <a:pt x="13524" y="7749"/>
                </a:lnTo>
                <a:lnTo>
                  <a:pt x="12419" y="8123"/>
                </a:lnTo>
                <a:lnTo>
                  <a:pt x="11307" y="8357"/>
                </a:lnTo>
                <a:lnTo>
                  <a:pt x="10193" y="8448"/>
                </a:lnTo>
                <a:lnTo>
                  <a:pt x="9080" y="8394"/>
                </a:lnTo>
                <a:lnTo>
                  <a:pt x="7972" y="8191"/>
                </a:lnTo>
                <a:lnTo>
                  <a:pt x="10579" y="2292"/>
                </a:lnTo>
                <a:lnTo>
                  <a:pt x="0" y="7339"/>
                </a:lnTo>
                <a:lnTo>
                  <a:pt x="2051" y="21600"/>
                </a:lnTo>
                <a:lnTo>
                  <a:pt x="4657" y="15701"/>
                </a:lnTo>
                <a:lnTo>
                  <a:pt x="5696" y="15896"/>
                </a:lnTo>
                <a:lnTo>
                  <a:pt x="6736" y="15960"/>
                </a:lnTo>
                <a:lnTo>
                  <a:pt x="7775" y="15898"/>
                </a:lnTo>
                <a:lnTo>
                  <a:pt x="8809" y="15710"/>
                </a:lnTo>
                <a:lnTo>
                  <a:pt x="9836" y="15402"/>
                </a:lnTo>
                <a:lnTo>
                  <a:pt x="10852" y="14975"/>
                </a:lnTo>
                <a:lnTo>
                  <a:pt x="11853" y="14432"/>
                </a:lnTo>
                <a:lnTo>
                  <a:pt x="12837" y="13777"/>
                </a:lnTo>
                <a:lnTo>
                  <a:pt x="13801" y="13012"/>
                </a:lnTo>
                <a:lnTo>
                  <a:pt x="14741" y="12141"/>
                </a:lnTo>
                <a:lnTo>
                  <a:pt x="15654" y="11167"/>
                </a:lnTo>
                <a:lnTo>
                  <a:pt x="16536" y="10092"/>
                </a:lnTo>
                <a:lnTo>
                  <a:pt x="17386" y="8919"/>
                </a:lnTo>
                <a:lnTo>
                  <a:pt x="18198" y="7652"/>
                </a:lnTo>
                <a:lnTo>
                  <a:pt x="18971" y="6293"/>
                </a:lnTo>
                <a:lnTo>
                  <a:pt x="19701" y="4845"/>
                </a:lnTo>
                <a:lnTo>
                  <a:pt x="20384" y="3312"/>
                </a:lnTo>
                <a:lnTo>
                  <a:pt x="21019" y="1696"/>
                </a:lnTo>
                <a:lnTo>
                  <a:pt x="2160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4" name="object 17"/>
          <p:cNvSpPr/>
          <p:nvPr/>
        </p:nvSpPr>
        <p:spPr>
          <a:xfrm>
            <a:off x="7913622" y="3637025"/>
            <a:ext cx="380788" cy="1158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56" y="0"/>
                </a:moveTo>
                <a:lnTo>
                  <a:pt x="0" y="3527"/>
                </a:lnTo>
                <a:lnTo>
                  <a:pt x="2016" y="4080"/>
                </a:lnTo>
                <a:lnTo>
                  <a:pt x="3870" y="4675"/>
                </a:lnTo>
                <a:lnTo>
                  <a:pt x="5561" y="5310"/>
                </a:lnTo>
                <a:lnTo>
                  <a:pt x="7088" y="5981"/>
                </a:lnTo>
                <a:lnTo>
                  <a:pt x="8450" y="6686"/>
                </a:lnTo>
                <a:lnTo>
                  <a:pt x="9647" y="7421"/>
                </a:lnTo>
                <a:lnTo>
                  <a:pt x="10678" y="8183"/>
                </a:lnTo>
                <a:lnTo>
                  <a:pt x="11542" y="8969"/>
                </a:lnTo>
                <a:lnTo>
                  <a:pt x="12239" y="9777"/>
                </a:lnTo>
                <a:lnTo>
                  <a:pt x="12768" y="10603"/>
                </a:lnTo>
                <a:lnTo>
                  <a:pt x="13129" y="11444"/>
                </a:lnTo>
                <a:lnTo>
                  <a:pt x="13320" y="12297"/>
                </a:lnTo>
                <a:lnTo>
                  <a:pt x="13341" y="13159"/>
                </a:lnTo>
                <a:lnTo>
                  <a:pt x="13191" y="14027"/>
                </a:lnTo>
                <a:lnTo>
                  <a:pt x="12869" y="14898"/>
                </a:lnTo>
                <a:lnTo>
                  <a:pt x="12376" y="15769"/>
                </a:lnTo>
                <a:lnTo>
                  <a:pt x="11709" y="16636"/>
                </a:lnTo>
                <a:lnTo>
                  <a:pt x="10869" y="17497"/>
                </a:lnTo>
                <a:lnTo>
                  <a:pt x="9855" y="18349"/>
                </a:lnTo>
                <a:lnTo>
                  <a:pt x="8666" y="19188"/>
                </a:lnTo>
                <a:lnTo>
                  <a:pt x="7301" y="20011"/>
                </a:lnTo>
                <a:lnTo>
                  <a:pt x="5760" y="20816"/>
                </a:lnTo>
                <a:lnTo>
                  <a:pt x="4041" y="21600"/>
                </a:lnTo>
                <a:lnTo>
                  <a:pt x="12304" y="18073"/>
                </a:lnTo>
                <a:lnTo>
                  <a:pt x="14022" y="17289"/>
                </a:lnTo>
                <a:lnTo>
                  <a:pt x="15562" y="16484"/>
                </a:lnTo>
                <a:lnTo>
                  <a:pt x="16927" y="15660"/>
                </a:lnTo>
                <a:lnTo>
                  <a:pt x="18115" y="14821"/>
                </a:lnTo>
                <a:lnTo>
                  <a:pt x="19129" y="13970"/>
                </a:lnTo>
                <a:lnTo>
                  <a:pt x="19969" y="13109"/>
                </a:lnTo>
                <a:lnTo>
                  <a:pt x="20635" y="12241"/>
                </a:lnTo>
                <a:lnTo>
                  <a:pt x="21129" y="11371"/>
                </a:lnTo>
                <a:lnTo>
                  <a:pt x="21450" y="10500"/>
                </a:lnTo>
                <a:lnTo>
                  <a:pt x="21600" y="9632"/>
                </a:lnTo>
                <a:lnTo>
                  <a:pt x="21579" y="8770"/>
                </a:lnTo>
                <a:lnTo>
                  <a:pt x="21388" y="7917"/>
                </a:lnTo>
                <a:lnTo>
                  <a:pt x="21028" y="7076"/>
                </a:lnTo>
                <a:lnTo>
                  <a:pt x="20499" y="6250"/>
                </a:lnTo>
                <a:lnTo>
                  <a:pt x="19802" y="5442"/>
                </a:lnTo>
                <a:lnTo>
                  <a:pt x="18937" y="4655"/>
                </a:lnTo>
                <a:lnTo>
                  <a:pt x="17906" y="3893"/>
                </a:lnTo>
                <a:lnTo>
                  <a:pt x="16709" y="3158"/>
                </a:lnTo>
                <a:lnTo>
                  <a:pt x="15346" y="2454"/>
                </a:lnTo>
                <a:lnTo>
                  <a:pt x="13819" y="1782"/>
                </a:lnTo>
                <a:lnTo>
                  <a:pt x="12127" y="1148"/>
                </a:lnTo>
                <a:lnTo>
                  <a:pt x="10273" y="553"/>
                </a:lnTo>
                <a:lnTo>
                  <a:pt x="8256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5" name="object 18"/>
          <p:cNvSpPr/>
          <p:nvPr/>
        </p:nvSpPr>
        <p:spPr>
          <a:xfrm>
            <a:off x="7102346" y="3637025"/>
            <a:ext cx="1192065" cy="1603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3" y="14264"/>
                </a:moveTo>
                <a:lnTo>
                  <a:pt x="16471" y="14741"/>
                </a:lnTo>
                <a:lnTo>
                  <a:pt x="15726" y="15178"/>
                </a:lnTo>
                <a:lnTo>
                  <a:pt x="14952" y="15574"/>
                </a:lnTo>
                <a:lnTo>
                  <a:pt x="14152" y="15927"/>
                </a:lnTo>
                <a:lnTo>
                  <a:pt x="13329" y="16236"/>
                </a:lnTo>
                <a:lnTo>
                  <a:pt x="12487" y="16501"/>
                </a:lnTo>
                <a:lnTo>
                  <a:pt x="11629" y="16721"/>
                </a:lnTo>
                <a:lnTo>
                  <a:pt x="10759" y="16895"/>
                </a:lnTo>
                <a:lnTo>
                  <a:pt x="9880" y="17023"/>
                </a:lnTo>
                <a:lnTo>
                  <a:pt x="8995" y="17102"/>
                </a:lnTo>
                <a:lnTo>
                  <a:pt x="8108" y="17133"/>
                </a:lnTo>
                <a:lnTo>
                  <a:pt x="7223" y="17115"/>
                </a:lnTo>
                <a:lnTo>
                  <a:pt x="6342" y="17046"/>
                </a:lnTo>
                <a:lnTo>
                  <a:pt x="8416" y="15042"/>
                </a:lnTo>
                <a:lnTo>
                  <a:pt x="0" y="16756"/>
                </a:lnTo>
                <a:lnTo>
                  <a:pt x="1632" y="21600"/>
                </a:lnTo>
                <a:lnTo>
                  <a:pt x="3705" y="19597"/>
                </a:lnTo>
                <a:lnTo>
                  <a:pt x="4552" y="19664"/>
                </a:lnTo>
                <a:lnTo>
                  <a:pt x="5402" y="19684"/>
                </a:lnTo>
                <a:lnTo>
                  <a:pt x="6252" y="19659"/>
                </a:lnTo>
                <a:lnTo>
                  <a:pt x="7099" y="19590"/>
                </a:lnTo>
                <a:lnTo>
                  <a:pt x="7940" y="19476"/>
                </a:lnTo>
                <a:lnTo>
                  <a:pt x="8773" y="19320"/>
                </a:lnTo>
                <a:lnTo>
                  <a:pt x="9594" y="19122"/>
                </a:lnTo>
                <a:lnTo>
                  <a:pt x="10401" y="18883"/>
                </a:lnTo>
                <a:lnTo>
                  <a:pt x="11191" y="18604"/>
                </a:lnTo>
                <a:lnTo>
                  <a:pt x="11960" y="18286"/>
                </a:lnTo>
                <a:lnTo>
                  <a:pt x="12707" y="17930"/>
                </a:lnTo>
                <a:lnTo>
                  <a:pt x="13427" y="17537"/>
                </a:lnTo>
                <a:lnTo>
                  <a:pt x="14119" y="17107"/>
                </a:lnTo>
                <a:lnTo>
                  <a:pt x="14778" y="16642"/>
                </a:lnTo>
                <a:lnTo>
                  <a:pt x="15404" y="16143"/>
                </a:lnTo>
                <a:lnTo>
                  <a:pt x="15991" y="15610"/>
                </a:lnTo>
                <a:lnTo>
                  <a:pt x="18631" y="13061"/>
                </a:lnTo>
                <a:lnTo>
                  <a:pt x="19179" y="12495"/>
                </a:lnTo>
                <a:lnTo>
                  <a:pt x="19671" y="11913"/>
                </a:lnTo>
                <a:lnTo>
                  <a:pt x="20107" y="11318"/>
                </a:lnTo>
                <a:lnTo>
                  <a:pt x="20487" y="10711"/>
                </a:lnTo>
                <a:lnTo>
                  <a:pt x="20811" y="10096"/>
                </a:lnTo>
                <a:lnTo>
                  <a:pt x="21079" y="9473"/>
                </a:lnTo>
                <a:lnTo>
                  <a:pt x="21292" y="8847"/>
                </a:lnTo>
                <a:lnTo>
                  <a:pt x="21449" y="8217"/>
                </a:lnTo>
                <a:lnTo>
                  <a:pt x="21552" y="7588"/>
                </a:lnTo>
                <a:lnTo>
                  <a:pt x="21600" y="6961"/>
                </a:lnTo>
                <a:lnTo>
                  <a:pt x="21593" y="6338"/>
                </a:lnTo>
                <a:lnTo>
                  <a:pt x="21532" y="5721"/>
                </a:lnTo>
                <a:lnTo>
                  <a:pt x="21417" y="5114"/>
                </a:lnTo>
                <a:lnTo>
                  <a:pt x="21248" y="4517"/>
                </a:lnTo>
                <a:lnTo>
                  <a:pt x="21026" y="3933"/>
                </a:lnTo>
                <a:lnTo>
                  <a:pt x="20749" y="3364"/>
                </a:lnTo>
                <a:lnTo>
                  <a:pt x="20420" y="2814"/>
                </a:lnTo>
                <a:lnTo>
                  <a:pt x="20038" y="2282"/>
                </a:lnTo>
                <a:lnTo>
                  <a:pt x="19602" y="1773"/>
                </a:lnTo>
                <a:lnTo>
                  <a:pt x="19114" y="1288"/>
                </a:lnTo>
                <a:lnTo>
                  <a:pt x="18574" y="829"/>
                </a:lnTo>
                <a:lnTo>
                  <a:pt x="17982" y="399"/>
                </a:lnTo>
                <a:lnTo>
                  <a:pt x="17337" y="0"/>
                </a:lnTo>
                <a:lnTo>
                  <a:pt x="14700" y="2549"/>
                </a:lnTo>
                <a:lnTo>
                  <a:pt x="15344" y="2949"/>
                </a:lnTo>
                <a:lnTo>
                  <a:pt x="15936" y="3379"/>
                </a:lnTo>
                <a:lnTo>
                  <a:pt x="16477" y="3837"/>
                </a:lnTo>
                <a:lnTo>
                  <a:pt x="16964" y="4322"/>
                </a:lnTo>
                <a:lnTo>
                  <a:pt x="17399" y="4832"/>
                </a:lnTo>
                <a:lnTo>
                  <a:pt x="17782" y="5363"/>
                </a:lnTo>
                <a:lnTo>
                  <a:pt x="18111" y="5914"/>
                </a:lnTo>
                <a:lnTo>
                  <a:pt x="18387" y="6482"/>
                </a:lnTo>
                <a:lnTo>
                  <a:pt x="18610" y="7066"/>
                </a:lnTo>
                <a:lnTo>
                  <a:pt x="18779" y="7663"/>
                </a:lnTo>
                <a:lnTo>
                  <a:pt x="18894" y="8271"/>
                </a:lnTo>
                <a:lnTo>
                  <a:pt x="18955" y="8887"/>
                </a:lnTo>
                <a:lnTo>
                  <a:pt x="18962" y="9510"/>
                </a:lnTo>
                <a:lnTo>
                  <a:pt x="18914" y="10137"/>
                </a:lnTo>
                <a:lnTo>
                  <a:pt x="18811" y="10767"/>
                </a:lnTo>
                <a:lnTo>
                  <a:pt x="18653" y="11396"/>
                </a:lnTo>
                <a:lnTo>
                  <a:pt x="18441" y="12023"/>
                </a:lnTo>
                <a:lnTo>
                  <a:pt x="18172" y="12645"/>
                </a:lnTo>
                <a:lnTo>
                  <a:pt x="17848" y="13260"/>
                </a:lnTo>
                <a:lnTo>
                  <a:pt x="17468" y="13867"/>
                </a:lnTo>
                <a:lnTo>
                  <a:pt x="17032" y="14462"/>
                </a:lnTo>
                <a:lnTo>
                  <a:pt x="16540" y="15044"/>
                </a:lnTo>
                <a:lnTo>
                  <a:pt x="15991" y="15610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6" name="object 19"/>
          <p:cNvSpPr/>
          <p:nvPr/>
        </p:nvSpPr>
        <p:spPr>
          <a:xfrm>
            <a:off x="4065649" y="1428241"/>
            <a:ext cx="966343" cy="405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71" y="0"/>
                </a:moveTo>
                <a:lnTo>
                  <a:pt x="18023" y="6600"/>
                </a:lnTo>
                <a:lnTo>
                  <a:pt x="17044" y="5876"/>
                </a:lnTo>
                <a:lnTo>
                  <a:pt x="16049" y="5323"/>
                </a:lnTo>
                <a:lnTo>
                  <a:pt x="15042" y="4938"/>
                </a:lnTo>
                <a:lnTo>
                  <a:pt x="14025" y="4719"/>
                </a:lnTo>
                <a:lnTo>
                  <a:pt x="13003" y="4663"/>
                </a:lnTo>
                <a:lnTo>
                  <a:pt x="11978" y="4768"/>
                </a:lnTo>
                <a:lnTo>
                  <a:pt x="10954" y="5032"/>
                </a:lnTo>
                <a:lnTo>
                  <a:pt x="9935" y="5452"/>
                </a:lnTo>
                <a:lnTo>
                  <a:pt x="8924" y="6025"/>
                </a:lnTo>
                <a:lnTo>
                  <a:pt x="7925" y="6750"/>
                </a:lnTo>
                <a:lnTo>
                  <a:pt x="6940" y="7623"/>
                </a:lnTo>
                <a:lnTo>
                  <a:pt x="5973" y="8642"/>
                </a:lnTo>
                <a:lnTo>
                  <a:pt x="5028" y="9805"/>
                </a:lnTo>
                <a:lnTo>
                  <a:pt x="4107" y="11108"/>
                </a:lnTo>
                <a:lnTo>
                  <a:pt x="3215" y="12551"/>
                </a:lnTo>
                <a:lnTo>
                  <a:pt x="2355" y="14130"/>
                </a:lnTo>
                <a:lnTo>
                  <a:pt x="1530" y="15843"/>
                </a:lnTo>
                <a:lnTo>
                  <a:pt x="744" y="17686"/>
                </a:lnTo>
                <a:lnTo>
                  <a:pt x="0" y="19659"/>
                </a:lnTo>
                <a:lnTo>
                  <a:pt x="1016" y="18208"/>
                </a:lnTo>
                <a:lnTo>
                  <a:pt x="2058" y="16934"/>
                </a:lnTo>
                <a:lnTo>
                  <a:pt x="3122" y="15838"/>
                </a:lnTo>
                <a:lnTo>
                  <a:pt x="4203" y="14922"/>
                </a:lnTo>
                <a:lnTo>
                  <a:pt x="5298" y="14187"/>
                </a:lnTo>
                <a:lnTo>
                  <a:pt x="6402" y="13634"/>
                </a:lnTo>
                <a:lnTo>
                  <a:pt x="7510" y="13265"/>
                </a:lnTo>
                <a:lnTo>
                  <a:pt x="8619" y="13082"/>
                </a:lnTo>
                <a:lnTo>
                  <a:pt x="9723" y="13086"/>
                </a:lnTo>
                <a:lnTo>
                  <a:pt x="10819" y="13278"/>
                </a:lnTo>
                <a:lnTo>
                  <a:pt x="11902" y="13660"/>
                </a:lnTo>
                <a:lnTo>
                  <a:pt x="12968" y="14233"/>
                </a:lnTo>
                <a:lnTo>
                  <a:pt x="14012" y="15000"/>
                </a:lnTo>
                <a:lnTo>
                  <a:pt x="10864" y="21600"/>
                </a:lnTo>
                <a:lnTo>
                  <a:pt x="21600" y="19713"/>
                </a:lnTo>
                <a:lnTo>
                  <a:pt x="21171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7" name="object 20"/>
          <p:cNvSpPr/>
          <p:nvPr/>
        </p:nvSpPr>
        <p:spPr>
          <a:xfrm>
            <a:off x="3705669" y="1711958"/>
            <a:ext cx="443928" cy="1122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869" y="3032"/>
                </a:lnTo>
                <a:lnTo>
                  <a:pt x="11029" y="3713"/>
                </a:lnTo>
                <a:lnTo>
                  <a:pt x="9328" y="4428"/>
                </a:lnTo>
                <a:lnTo>
                  <a:pt x="7766" y="5173"/>
                </a:lnTo>
                <a:lnTo>
                  <a:pt x="6344" y="5945"/>
                </a:lnTo>
                <a:lnTo>
                  <a:pt x="5062" y="6741"/>
                </a:lnTo>
                <a:lnTo>
                  <a:pt x="3923" y="7559"/>
                </a:lnTo>
                <a:lnTo>
                  <a:pt x="2926" y="8393"/>
                </a:lnTo>
                <a:lnTo>
                  <a:pt x="2073" y="9243"/>
                </a:lnTo>
                <a:lnTo>
                  <a:pt x="1365" y="10104"/>
                </a:lnTo>
                <a:lnTo>
                  <a:pt x="803" y="10973"/>
                </a:lnTo>
                <a:lnTo>
                  <a:pt x="387" y="11848"/>
                </a:lnTo>
                <a:lnTo>
                  <a:pt x="119" y="12724"/>
                </a:lnTo>
                <a:lnTo>
                  <a:pt x="0" y="13599"/>
                </a:lnTo>
                <a:lnTo>
                  <a:pt x="30" y="14470"/>
                </a:lnTo>
                <a:lnTo>
                  <a:pt x="211" y="15334"/>
                </a:lnTo>
                <a:lnTo>
                  <a:pt x="544" y="16187"/>
                </a:lnTo>
                <a:lnTo>
                  <a:pt x="1029" y="17027"/>
                </a:lnTo>
                <a:lnTo>
                  <a:pt x="1667" y="17849"/>
                </a:lnTo>
                <a:lnTo>
                  <a:pt x="2460" y="18652"/>
                </a:lnTo>
                <a:lnTo>
                  <a:pt x="3408" y="19432"/>
                </a:lnTo>
                <a:lnTo>
                  <a:pt x="4513" y="20185"/>
                </a:lnTo>
                <a:lnTo>
                  <a:pt x="5775" y="20909"/>
                </a:lnTo>
                <a:lnTo>
                  <a:pt x="7196" y="21600"/>
                </a:lnTo>
                <a:lnTo>
                  <a:pt x="15921" y="18566"/>
                </a:lnTo>
                <a:lnTo>
                  <a:pt x="14501" y="17874"/>
                </a:lnTo>
                <a:lnTo>
                  <a:pt x="13240" y="17150"/>
                </a:lnTo>
                <a:lnTo>
                  <a:pt x="12136" y="16397"/>
                </a:lnTo>
                <a:lnTo>
                  <a:pt x="11188" y="15618"/>
                </a:lnTo>
                <a:lnTo>
                  <a:pt x="10395" y="14815"/>
                </a:lnTo>
                <a:lnTo>
                  <a:pt x="9757" y="13993"/>
                </a:lnTo>
                <a:lnTo>
                  <a:pt x="9272" y="13153"/>
                </a:lnTo>
                <a:lnTo>
                  <a:pt x="8939" y="12300"/>
                </a:lnTo>
                <a:lnTo>
                  <a:pt x="8759" y="11437"/>
                </a:lnTo>
                <a:lnTo>
                  <a:pt x="8728" y="10566"/>
                </a:lnTo>
                <a:lnTo>
                  <a:pt x="8848" y="9691"/>
                </a:lnTo>
                <a:lnTo>
                  <a:pt x="9116" y="8814"/>
                </a:lnTo>
                <a:lnTo>
                  <a:pt x="9531" y="7940"/>
                </a:lnTo>
                <a:lnTo>
                  <a:pt x="10094" y="7071"/>
                </a:lnTo>
                <a:lnTo>
                  <a:pt x="10802" y="6210"/>
                </a:lnTo>
                <a:lnTo>
                  <a:pt x="11655" y="5361"/>
                </a:lnTo>
                <a:lnTo>
                  <a:pt x="12652" y="4526"/>
                </a:lnTo>
                <a:lnTo>
                  <a:pt x="13791" y="3709"/>
                </a:lnTo>
                <a:lnTo>
                  <a:pt x="15073" y="2913"/>
                </a:lnTo>
                <a:lnTo>
                  <a:pt x="16496" y="2141"/>
                </a:lnTo>
                <a:lnTo>
                  <a:pt x="18058" y="1396"/>
                </a:lnTo>
                <a:lnTo>
                  <a:pt x="19760" y="681"/>
                </a:lnTo>
                <a:lnTo>
                  <a:pt x="21600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" name="object 21"/>
          <p:cNvSpPr/>
          <p:nvPr/>
        </p:nvSpPr>
        <p:spPr>
          <a:xfrm>
            <a:off x="3705669" y="1428241"/>
            <a:ext cx="1326325" cy="140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62" y="5670"/>
                </a:moveTo>
                <a:lnTo>
                  <a:pt x="6602" y="5251"/>
                </a:lnTo>
                <a:lnTo>
                  <a:pt x="7361" y="4884"/>
                </a:lnTo>
                <a:lnTo>
                  <a:pt x="8136" y="4568"/>
                </a:lnTo>
                <a:lnTo>
                  <a:pt x="8924" y="4303"/>
                </a:lnTo>
                <a:lnTo>
                  <a:pt x="9722" y="4091"/>
                </a:lnTo>
                <a:lnTo>
                  <a:pt x="10526" y="3932"/>
                </a:lnTo>
                <a:lnTo>
                  <a:pt x="11334" y="3826"/>
                </a:lnTo>
                <a:lnTo>
                  <a:pt x="12142" y="3773"/>
                </a:lnTo>
                <a:lnTo>
                  <a:pt x="12947" y="3774"/>
                </a:lnTo>
                <a:lnTo>
                  <a:pt x="13745" y="3829"/>
                </a:lnTo>
                <a:lnTo>
                  <a:pt x="14534" y="3940"/>
                </a:lnTo>
                <a:lnTo>
                  <a:pt x="15311" y="4105"/>
                </a:lnTo>
                <a:lnTo>
                  <a:pt x="16072" y="4326"/>
                </a:lnTo>
                <a:lnTo>
                  <a:pt x="13778" y="6229"/>
                </a:lnTo>
                <a:lnTo>
                  <a:pt x="21600" y="5685"/>
                </a:lnTo>
                <a:lnTo>
                  <a:pt x="21288" y="0"/>
                </a:lnTo>
                <a:lnTo>
                  <a:pt x="18994" y="1904"/>
                </a:lnTo>
                <a:lnTo>
                  <a:pt x="18263" y="1690"/>
                </a:lnTo>
                <a:lnTo>
                  <a:pt x="17518" y="1528"/>
                </a:lnTo>
                <a:lnTo>
                  <a:pt x="16762" y="1417"/>
                </a:lnTo>
                <a:lnTo>
                  <a:pt x="15999" y="1357"/>
                </a:lnTo>
                <a:lnTo>
                  <a:pt x="15231" y="1346"/>
                </a:lnTo>
                <a:lnTo>
                  <a:pt x="14460" y="1385"/>
                </a:lnTo>
                <a:lnTo>
                  <a:pt x="13689" y="1473"/>
                </a:lnTo>
                <a:lnTo>
                  <a:pt x="12922" y="1608"/>
                </a:lnTo>
                <a:lnTo>
                  <a:pt x="12160" y="1792"/>
                </a:lnTo>
                <a:lnTo>
                  <a:pt x="11408" y="2022"/>
                </a:lnTo>
                <a:lnTo>
                  <a:pt x="10666" y="2298"/>
                </a:lnTo>
                <a:lnTo>
                  <a:pt x="9939" y="2621"/>
                </a:lnTo>
                <a:lnTo>
                  <a:pt x="9230" y="2988"/>
                </a:lnTo>
                <a:lnTo>
                  <a:pt x="8539" y="3401"/>
                </a:lnTo>
                <a:lnTo>
                  <a:pt x="7872" y="3857"/>
                </a:lnTo>
                <a:lnTo>
                  <a:pt x="7230" y="4357"/>
                </a:lnTo>
                <a:lnTo>
                  <a:pt x="4307" y="6777"/>
                </a:lnTo>
                <a:lnTo>
                  <a:pt x="3692" y="7321"/>
                </a:lnTo>
                <a:lnTo>
                  <a:pt x="3122" y="7892"/>
                </a:lnTo>
                <a:lnTo>
                  <a:pt x="2599" y="8487"/>
                </a:lnTo>
                <a:lnTo>
                  <a:pt x="2123" y="9103"/>
                </a:lnTo>
                <a:lnTo>
                  <a:pt x="1694" y="9739"/>
                </a:lnTo>
                <a:lnTo>
                  <a:pt x="1313" y="10391"/>
                </a:lnTo>
                <a:lnTo>
                  <a:pt x="979" y="11057"/>
                </a:lnTo>
                <a:lnTo>
                  <a:pt x="694" y="11736"/>
                </a:lnTo>
                <a:lnTo>
                  <a:pt x="457" y="12423"/>
                </a:lnTo>
                <a:lnTo>
                  <a:pt x="269" y="13117"/>
                </a:lnTo>
                <a:lnTo>
                  <a:pt x="130" y="13815"/>
                </a:lnTo>
                <a:lnTo>
                  <a:pt x="40" y="14514"/>
                </a:lnTo>
                <a:lnTo>
                  <a:pt x="0" y="15213"/>
                </a:lnTo>
                <a:lnTo>
                  <a:pt x="10" y="15909"/>
                </a:lnTo>
                <a:lnTo>
                  <a:pt x="71" y="16598"/>
                </a:lnTo>
                <a:lnTo>
                  <a:pt x="182" y="17279"/>
                </a:lnTo>
                <a:lnTo>
                  <a:pt x="344" y="17949"/>
                </a:lnTo>
                <a:lnTo>
                  <a:pt x="558" y="18606"/>
                </a:lnTo>
                <a:lnTo>
                  <a:pt x="823" y="19247"/>
                </a:lnTo>
                <a:lnTo>
                  <a:pt x="1141" y="19869"/>
                </a:lnTo>
                <a:lnTo>
                  <a:pt x="1511" y="20470"/>
                </a:lnTo>
                <a:lnTo>
                  <a:pt x="1933" y="21048"/>
                </a:lnTo>
                <a:lnTo>
                  <a:pt x="2408" y="21600"/>
                </a:lnTo>
                <a:lnTo>
                  <a:pt x="5329" y="19178"/>
                </a:lnTo>
                <a:lnTo>
                  <a:pt x="4854" y="18626"/>
                </a:lnTo>
                <a:lnTo>
                  <a:pt x="4431" y="18048"/>
                </a:lnTo>
                <a:lnTo>
                  <a:pt x="4062" y="17447"/>
                </a:lnTo>
                <a:lnTo>
                  <a:pt x="3745" y="16824"/>
                </a:lnTo>
                <a:lnTo>
                  <a:pt x="3479" y="16184"/>
                </a:lnTo>
                <a:lnTo>
                  <a:pt x="3266" y="15527"/>
                </a:lnTo>
                <a:lnTo>
                  <a:pt x="3103" y="14857"/>
                </a:lnTo>
                <a:lnTo>
                  <a:pt x="2992" y="14176"/>
                </a:lnTo>
                <a:lnTo>
                  <a:pt x="2932" y="13487"/>
                </a:lnTo>
                <a:lnTo>
                  <a:pt x="2921" y="12792"/>
                </a:lnTo>
                <a:lnTo>
                  <a:pt x="2961" y="12093"/>
                </a:lnTo>
                <a:lnTo>
                  <a:pt x="3051" y="11394"/>
                </a:lnTo>
                <a:lnTo>
                  <a:pt x="3190" y="10696"/>
                </a:lnTo>
                <a:lnTo>
                  <a:pt x="3378" y="10002"/>
                </a:lnTo>
                <a:lnTo>
                  <a:pt x="3615" y="9315"/>
                </a:lnTo>
                <a:lnTo>
                  <a:pt x="3901" y="8637"/>
                </a:lnTo>
                <a:lnTo>
                  <a:pt x="4235" y="7970"/>
                </a:lnTo>
                <a:lnTo>
                  <a:pt x="4616" y="7318"/>
                </a:lnTo>
                <a:lnTo>
                  <a:pt x="5045" y="6682"/>
                </a:lnTo>
                <a:lnTo>
                  <a:pt x="5521" y="6066"/>
                </a:lnTo>
                <a:lnTo>
                  <a:pt x="6044" y="5471"/>
                </a:lnTo>
                <a:lnTo>
                  <a:pt x="6614" y="4901"/>
                </a:lnTo>
                <a:lnTo>
                  <a:pt x="7230" y="4357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9" name="object 22"/>
          <p:cNvSpPr/>
          <p:nvPr/>
        </p:nvSpPr>
        <p:spPr>
          <a:xfrm>
            <a:off x="3398645" y="4126863"/>
            <a:ext cx="693929" cy="89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480" y="0"/>
                </a:moveTo>
                <a:lnTo>
                  <a:pt x="0" y="3730"/>
                </a:lnTo>
                <a:lnTo>
                  <a:pt x="5210" y="5774"/>
                </a:lnTo>
                <a:lnTo>
                  <a:pt x="5322" y="6874"/>
                </a:lnTo>
                <a:lnTo>
                  <a:pt x="5535" y="7960"/>
                </a:lnTo>
                <a:lnTo>
                  <a:pt x="5846" y="9031"/>
                </a:lnTo>
                <a:lnTo>
                  <a:pt x="6252" y="10084"/>
                </a:lnTo>
                <a:lnTo>
                  <a:pt x="6749" y="11115"/>
                </a:lnTo>
                <a:lnTo>
                  <a:pt x="7335" y="12121"/>
                </a:lnTo>
                <a:lnTo>
                  <a:pt x="8007" y="13100"/>
                </a:lnTo>
                <a:lnTo>
                  <a:pt x="8760" y="14048"/>
                </a:lnTo>
                <a:lnTo>
                  <a:pt x="9593" y="14962"/>
                </a:lnTo>
                <a:lnTo>
                  <a:pt x="10502" y="15840"/>
                </a:lnTo>
                <a:lnTo>
                  <a:pt x="11485" y="16678"/>
                </a:lnTo>
                <a:lnTo>
                  <a:pt x="12537" y="17474"/>
                </a:lnTo>
                <a:lnTo>
                  <a:pt x="13656" y="18224"/>
                </a:lnTo>
                <a:lnTo>
                  <a:pt x="14839" y="18925"/>
                </a:lnTo>
                <a:lnTo>
                  <a:pt x="16082" y="19575"/>
                </a:lnTo>
                <a:lnTo>
                  <a:pt x="17383" y="20171"/>
                </a:lnTo>
                <a:lnTo>
                  <a:pt x="18738" y="20709"/>
                </a:lnTo>
                <a:lnTo>
                  <a:pt x="20145" y="21186"/>
                </a:lnTo>
                <a:lnTo>
                  <a:pt x="21600" y="21600"/>
                </a:lnTo>
                <a:lnTo>
                  <a:pt x="20288" y="20828"/>
                </a:lnTo>
                <a:lnTo>
                  <a:pt x="19059" y="20000"/>
                </a:lnTo>
                <a:lnTo>
                  <a:pt x="17915" y="19120"/>
                </a:lnTo>
                <a:lnTo>
                  <a:pt x="16859" y="18192"/>
                </a:lnTo>
                <a:lnTo>
                  <a:pt x="15895" y="17221"/>
                </a:lnTo>
                <a:lnTo>
                  <a:pt x="15025" y="16210"/>
                </a:lnTo>
                <a:lnTo>
                  <a:pt x="14253" y="15163"/>
                </a:lnTo>
                <a:lnTo>
                  <a:pt x="13581" y="14085"/>
                </a:lnTo>
                <a:lnTo>
                  <a:pt x="13014" y="12981"/>
                </a:lnTo>
                <a:lnTo>
                  <a:pt x="12553" y="11853"/>
                </a:lnTo>
                <a:lnTo>
                  <a:pt x="12201" y="10707"/>
                </a:lnTo>
                <a:lnTo>
                  <a:pt x="11962" y="9546"/>
                </a:lnTo>
                <a:lnTo>
                  <a:pt x="11840" y="8374"/>
                </a:lnTo>
                <a:lnTo>
                  <a:pt x="17046" y="10418"/>
                </a:lnTo>
                <a:lnTo>
                  <a:pt x="1048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0" name="object 23"/>
          <p:cNvSpPr/>
          <p:nvPr/>
        </p:nvSpPr>
        <p:spPr>
          <a:xfrm>
            <a:off x="3982083" y="4729225"/>
            <a:ext cx="1152653" cy="443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09" y="0"/>
                </a:moveTo>
                <a:lnTo>
                  <a:pt x="17186" y="1967"/>
                </a:lnTo>
                <a:lnTo>
                  <a:pt x="16711" y="3817"/>
                </a:lnTo>
                <a:lnTo>
                  <a:pt x="16187" y="5549"/>
                </a:lnTo>
                <a:lnTo>
                  <a:pt x="15617" y="7160"/>
                </a:lnTo>
                <a:lnTo>
                  <a:pt x="15004" y="8649"/>
                </a:lnTo>
                <a:lnTo>
                  <a:pt x="14351" y="10012"/>
                </a:lnTo>
                <a:lnTo>
                  <a:pt x="13661" y="11249"/>
                </a:lnTo>
                <a:lnTo>
                  <a:pt x="12937" y="12357"/>
                </a:lnTo>
                <a:lnTo>
                  <a:pt x="12181" y="13335"/>
                </a:lnTo>
                <a:lnTo>
                  <a:pt x="11397" y="14179"/>
                </a:lnTo>
                <a:lnTo>
                  <a:pt x="10588" y="14888"/>
                </a:lnTo>
                <a:lnTo>
                  <a:pt x="9757" y="15461"/>
                </a:lnTo>
                <a:lnTo>
                  <a:pt x="8907" y="15894"/>
                </a:lnTo>
                <a:lnTo>
                  <a:pt x="8040" y="16186"/>
                </a:lnTo>
                <a:lnTo>
                  <a:pt x="7160" y="16335"/>
                </a:lnTo>
                <a:lnTo>
                  <a:pt x="6270" y="16339"/>
                </a:lnTo>
                <a:lnTo>
                  <a:pt x="5372" y="16196"/>
                </a:lnTo>
                <a:lnTo>
                  <a:pt x="4470" y="15903"/>
                </a:lnTo>
                <a:lnTo>
                  <a:pt x="3567" y="15459"/>
                </a:lnTo>
                <a:lnTo>
                  <a:pt x="2665" y="14862"/>
                </a:lnTo>
                <a:lnTo>
                  <a:pt x="1768" y="14109"/>
                </a:lnTo>
                <a:lnTo>
                  <a:pt x="879" y="13199"/>
                </a:lnTo>
                <a:lnTo>
                  <a:pt x="0" y="12129"/>
                </a:lnTo>
                <a:lnTo>
                  <a:pt x="3991" y="17388"/>
                </a:lnTo>
                <a:lnTo>
                  <a:pt x="4870" y="18458"/>
                </a:lnTo>
                <a:lnTo>
                  <a:pt x="5759" y="19369"/>
                </a:lnTo>
                <a:lnTo>
                  <a:pt x="6656" y="20122"/>
                </a:lnTo>
                <a:lnTo>
                  <a:pt x="7558" y="20720"/>
                </a:lnTo>
                <a:lnTo>
                  <a:pt x="8461" y="21164"/>
                </a:lnTo>
                <a:lnTo>
                  <a:pt x="9363" y="21457"/>
                </a:lnTo>
                <a:lnTo>
                  <a:pt x="10261" y="21600"/>
                </a:lnTo>
                <a:lnTo>
                  <a:pt x="11151" y="21596"/>
                </a:lnTo>
                <a:lnTo>
                  <a:pt x="12031" y="21447"/>
                </a:lnTo>
                <a:lnTo>
                  <a:pt x="12898" y="21155"/>
                </a:lnTo>
                <a:lnTo>
                  <a:pt x="13748" y="20721"/>
                </a:lnTo>
                <a:lnTo>
                  <a:pt x="14579" y="20149"/>
                </a:lnTo>
                <a:lnTo>
                  <a:pt x="15388" y="19439"/>
                </a:lnTo>
                <a:lnTo>
                  <a:pt x="16172" y="18595"/>
                </a:lnTo>
                <a:lnTo>
                  <a:pt x="16928" y="17617"/>
                </a:lnTo>
                <a:lnTo>
                  <a:pt x="17652" y="16509"/>
                </a:lnTo>
                <a:lnTo>
                  <a:pt x="18342" y="15272"/>
                </a:lnTo>
                <a:lnTo>
                  <a:pt x="18996" y="13908"/>
                </a:lnTo>
                <a:lnTo>
                  <a:pt x="19609" y="12419"/>
                </a:lnTo>
                <a:lnTo>
                  <a:pt x="20178" y="10808"/>
                </a:lnTo>
                <a:lnTo>
                  <a:pt x="20702" y="9076"/>
                </a:lnTo>
                <a:lnTo>
                  <a:pt x="21177" y="7225"/>
                </a:lnTo>
                <a:lnTo>
                  <a:pt x="21600" y="5258"/>
                </a:lnTo>
                <a:lnTo>
                  <a:pt x="17609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object 24"/>
          <p:cNvSpPr/>
          <p:nvPr/>
        </p:nvSpPr>
        <p:spPr>
          <a:xfrm>
            <a:off x="3398645" y="4126863"/>
            <a:ext cx="1736090" cy="1046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34" y="18536"/>
                </a:moveTo>
                <a:lnTo>
                  <a:pt x="8109" y="17873"/>
                </a:lnTo>
                <a:lnTo>
                  <a:pt x="7618" y="17163"/>
                </a:lnTo>
                <a:lnTo>
                  <a:pt x="7161" y="16408"/>
                </a:lnTo>
                <a:lnTo>
                  <a:pt x="6739" y="15611"/>
                </a:lnTo>
                <a:lnTo>
                  <a:pt x="6353" y="14778"/>
                </a:lnTo>
                <a:lnTo>
                  <a:pt x="6006" y="13910"/>
                </a:lnTo>
                <a:lnTo>
                  <a:pt x="5697" y="13012"/>
                </a:lnTo>
                <a:lnTo>
                  <a:pt x="5429" y="12087"/>
                </a:lnTo>
                <a:lnTo>
                  <a:pt x="5202" y="11139"/>
                </a:lnTo>
                <a:lnTo>
                  <a:pt x="5017" y="10172"/>
                </a:lnTo>
                <a:lnTo>
                  <a:pt x="4877" y="9188"/>
                </a:lnTo>
                <a:lnTo>
                  <a:pt x="4781" y="8192"/>
                </a:lnTo>
                <a:lnTo>
                  <a:pt x="4732" y="7186"/>
                </a:lnTo>
                <a:lnTo>
                  <a:pt x="6813" y="8940"/>
                </a:lnTo>
                <a:lnTo>
                  <a:pt x="4189" y="0"/>
                </a:lnTo>
                <a:lnTo>
                  <a:pt x="0" y="3201"/>
                </a:lnTo>
                <a:lnTo>
                  <a:pt x="2083" y="4955"/>
                </a:lnTo>
                <a:lnTo>
                  <a:pt x="2129" y="5922"/>
                </a:lnTo>
                <a:lnTo>
                  <a:pt x="2218" y="6879"/>
                </a:lnTo>
                <a:lnTo>
                  <a:pt x="2348" y="7824"/>
                </a:lnTo>
                <a:lnTo>
                  <a:pt x="2519" y="8752"/>
                </a:lnTo>
                <a:lnTo>
                  <a:pt x="2729" y="9662"/>
                </a:lnTo>
                <a:lnTo>
                  <a:pt x="2976" y="10550"/>
                </a:lnTo>
                <a:lnTo>
                  <a:pt x="3260" y="11414"/>
                </a:lnTo>
                <a:lnTo>
                  <a:pt x="3579" y="12249"/>
                </a:lnTo>
                <a:lnTo>
                  <a:pt x="3933" y="13055"/>
                </a:lnTo>
                <a:lnTo>
                  <a:pt x="4319" y="13826"/>
                </a:lnTo>
                <a:lnTo>
                  <a:pt x="4737" y="14561"/>
                </a:lnTo>
                <a:lnTo>
                  <a:pt x="5185" y="15256"/>
                </a:lnTo>
                <a:lnTo>
                  <a:pt x="5663" y="15909"/>
                </a:lnTo>
                <a:lnTo>
                  <a:pt x="6169" y="16516"/>
                </a:lnTo>
                <a:lnTo>
                  <a:pt x="6701" y="17074"/>
                </a:lnTo>
                <a:lnTo>
                  <a:pt x="7259" y="17582"/>
                </a:lnTo>
                <a:lnTo>
                  <a:pt x="9909" y="19813"/>
                </a:lnTo>
                <a:lnTo>
                  <a:pt x="10492" y="20267"/>
                </a:lnTo>
                <a:lnTo>
                  <a:pt x="11083" y="20653"/>
                </a:lnTo>
                <a:lnTo>
                  <a:pt x="11678" y="20973"/>
                </a:lnTo>
                <a:lnTo>
                  <a:pt x="12277" y="21226"/>
                </a:lnTo>
                <a:lnTo>
                  <a:pt x="12877" y="21415"/>
                </a:lnTo>
                <a:lnTo>
                  <a:pt x="13476" y="21539"/>
                </a:lnTo>
                <a:lnTo>
                  <a:pt x="14072" y="21600"/>
                </a:lnTo>
                <a:lnTo>
                  <a:pt x="14663" y="21598"/>
                </a:lnTo>
                <a:lnTo>
                  <a:pt x="15247" y="21535"/>
                </a:lnTo>
                <a:lnTo>
                  <a:pt x="15822" y="21411"/>
                </a:lnTo>
                <a:lnTo>
                  <a:pt x="16387" y="21227"/>
                </a:lnTo>
                <a:lnTo>
                  <a:pt x="16939" y="20984"/>
                </a:lnTo>
                <a:lnTo>
                  <a:pt x="17476" y="20683"/>
                </a:lnTo>
                <a:lnTo>
                  <a:pt x="17996" y="20325"/>
                </a:lnTo>
                <a:lnTo>
                  <a:pt x="18498" y="19910"/>
                </a:lnTo>
                <a:lnTo>
                  <a:pt x="18979" y="19440"/>
                </a:lnTo>
                <a:lnTo>
                  <a:pt x="19437" y="18915"/>
                </a:lnTo>
                <a:lnTo>
                  <a:pt x="19871" y="18336"/>
                </a:lnTo>
                <a:lnTo>
                  <a:pt x="20278" y="17704"/>
                </a:lnTo>
                <a:lnTo>
                  <a:pt x="20656" y="17021"/>
                </a:lnTo>
                <a:lnTo>
                  <a:pt x="21004" y="16286"/>
                </a:lnTo>
                <a:lnTo>
                  <a:pt x="21319" y="15501"/>
                </a:lnTo>
                <a:lnTo>
                  <a:pt x="21600" y="14666"/>
                </a:lnTo>
                <a:lnTo>
                  <a:pt x="18950" y="12435"/>
                </a:lnTo>
                <a:lnTo>
                  <a:pt x="18669" y="13270"/>
                </a:lnTo>
                <a:lnTo>
                  <a:pt x="18354" y="14055"/>
                </a:lnTo>
                <a:lnTo>
                  <a:pt x="18006" y="14789"/>
                </a:lnTo>
                <a:lnTo>
                  <a:pt x="17628" y="15473"/>
                </a:lnTo>
                <a:lnTo>
                  <a:pt x="17221" y="16105"/>
                </a:lnTo>
                <a:lnTo>
                  <a:pt x="16787" y="16683"/>
                </a:lnTo>
                <a:lnTo>
                  <a:pt x="16329" y="17208"/>
                </a:lnTo>
                <a:lnTo>
                  <a:pt x="15848" y="17678"/>
                </a:lnTo>
                <a:lnTo>
                  <a:pt x="15346" y="18093"/>
                </a:lnTo>
                <a:lnTo>
                  <a:pt x="14826" y="18451"/>
                </a:lnTo>
                <a:lnTo>
                  <a:pt x="14289" y="18752"/>
                </a:lnTo>
                <a:lnTo>
                  <a:pt x="13737" y="18995"/>
                </a:lnTo>
                <a:lnTo>
                  <a:pt x="13172" y="19179"/>
                </a:lnTo>
                <a:lnTo>
                  <a:pt x="12597" y="19303"/>
                </a:lnTo>
                <a:lnTo>
                  <a:pt x="12013" y="19366"/>
                </a:lnTo>
                <a:lnTo>
                  <a:pt x="11422" y="19368"/>
                </a:lnTo>
                <a:lnTo>
                  <a:pt x="10826" y="19307"/>
                </a:lnTo>
                <a:lnTo>
                  <a:pt x="10227" y="19183"/>
                </a:lnTo>
                <a:lnTo>
                  <a:pt x="9627" y="18994"/>
                </a:lnTo>
                <a:lnTo>
                  <a:pt x="9029" y="18741"/>
                </a:lnTo>
                <a:lnTo>
                  <a:pt x="8433" y="18422"/>
                </a:lnTo>
                <a:lnTo>
                  <a:pt x="7843" y="18035"/>
                </a:lnTo>
                <a:lnTo>
                  <a:pt x="7259" y="17582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2" name="object 25"/>
          <p:cNvSpPr/>
          <p:nvPr/>
        </p:nvSpPr>
        <p:spPr>
          <a:xfrm>
            <a:off x="7574278" y="1732024"/>
            <a:ext cx="507366" cy="955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37" y="922"/>
                </a:lnTo>
                <a:lnTo>
                  <a:pt x="2742" y="1882"/>
                </a:lnTo>
                <a:lnTo>
                  <a:pt x="3913" y="2876"/>
                </a:lnTo>
                <a:lnTo>
                  <a:pt x="4947" y="3899"/>
                </a:lnTo>
                <a:lnTo>
                  <a:pt x="5841" y="4947"/>
                </a:lnTo>
                <a:lnTo>
                  <a:pt x="6594" y="6015"/>
                </a:lnTo>
                <a:lnTo>
                  <a:pt x="7203" y="7100"/>
                </a:lnTo>
                <a:lnTo>
                  <a:pt x="7665" y="8197"/>
                </a:lnTo>
                <a:lnTo>
                  <a:pt x="7978" y="9302"/>
                </a:lnTo>
                <a:lnTo>
                  <a:pt x="8140" y="10410"/>
                </a:lnTo>
                <a:lnTo>
                  <a:pt x="8148" y="11518"/>
                </a:lnTo>
                <a:lnTo>
                  <a:pt x="8000" y="12620"/>
                </a:lnTo>
                <a:lnTo>
                  <a:pt x="7694" y="13713"/>
                </a:lnTo>
                <a:lnTo>
                  <a:pt x="1579" y="10985"/>
                </a:lnTo>
                <a:lnTo>
                  <a:pt x="6142" y="21600"/>
                </a:lnTo>
                <a:lnTo>
                  <a:pt x="21600" y="19915"/>
                </a:lnTo>
                <a:lnTo>
                  <a:pt x="15480" y="17184"/>
                </a:lnTo>
                <a:lnTo>
                  <a:pt x="15772" y="16160"/>
                </a:lnTo>
                <a:lnTo>
                  <a:pt x="15926" y="15130"/>
                </a:lnTo>
                <a:lnTo>
                  <a:pt x="15942" y="14098"/>
                </a:lnTo>
                <a:lnTo>
                  <a:pt x="15825" y="13068"/>
                </a:lnTo>
                <a:lnTo>
                  <a:pt x="15576" y="12043"/>
                </a:lnTo>
                <a:lnTo>
                  <a:pt x="15200" y="11025"/>
                </a:lnTo>
                <a:lnTo>
                  <a:pt x="14699" y="10019"/>
                </a:lnTo>
                <a:lnTo>
                  <a:pt x="14076" y="9027"/>
                </a:lnTo>
                <a:lnTo>
                  <a:pt x="13333" y="8053"/>
                </a:lnTo>
                <a:lnTo>
                  <a:pt x="12474" y="7100"/>
                </a:lnTo>
                <a:lnTo>
                  <a:pt x="11502" y="6171"/>
                </a:lnTo>
                <a:lnTo>
                  <a:pt x="10420" y="5269"/>
                </a:lnTo>
                <a:lnTo>
                  <a:pt x="9230" y="4398"/>
                </a:lnTo>
                <a:lnTo>
                  <a:pt x="7936" y="3561"/>
                </a:lnTo>
                <a:lnTo>
                  <a:pt x="6540" y="2762"/>
                </a:lnTo>
                <a:lnTo>
                  <a:pt x="5046" y="2002"/>
                </a:lnTo>
                <a:lnTo>
                  <a:pt x="3456" y="1287"/>
                </a:lnTo>
                <a:lnTo>
                  <a:pt x="1773" y="618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3" name="object 26"/>
          <p:cNvSpPr/>
          <p:nvPr/>
        </p:nvSpPr>
        <p:spPr>
          <a:xfrm>
            <a:off x="6516876" y="1463682"/>
            <a:ext cx="1154557" cy="368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82" y="0"/>
                </a:moveTo>
                <a:lnTo>
                  <a:pt x="8124" y="82"/>
                </a:lnTo>
                <a:lnTo>
                  <a:pt x="7276" y="341"/>
                </a:lnTo>
                <a:lnTo>
                  <a:pt x="6440" y="777"/>
                </a:lnTo>
                <a:lnTo>
                  <a:pt x="5620" y="1389"/>
                </a:lnTo>
                <a:lnTo>
                  <a:pt x="4819" y="2176"/>
                </a:lnTo>
                <a:lnTo>
                  <a:pt x="4040" y="3140"/>
                </a:lnTo>
                <a:lnTo>
                  <a:pt x="3286" y="4278"/>
                </a:lnTo>
                <a:lnTo>
                  <a:pt x="2560" y="5591"/>
                </a:lnTo>
                <a:lnTo>
                  <a:pt x="1866" y="7079"/>
                </a:lnTo>
                <a:lnTo>
                  <a:pt x="1205" y="8742"/>
                </a:lnTo>
                <a:lnTo>
                  <a:pt x="582" y="10578"/>
                </a:lnTo>
                <a:lnTo>
                  <a:pt x="0" y="12589"/>
                </a:lnTo>
                <a:lnTo>
                  <a:pt x="3421" y="21600"/>
                </a:lnTo>
                <a:lnTo>
                  <a:pt x="4004" y="19590"/>
                </a:lnTo>
                <a:lnTo>
                  <a:pt x="4627" y="17753"/>
                </a:lnTo>
                <a:lnTo>
                  <a:pt x="5287" y="16091"/>
                </a:lnTo>
                <a:lnTo>
                  <a:pt x="5982" y="14603"/>
                </a:lnTo>
                <a:lnTo>
                  <a:pt x="6708" y="13289"/>
                </a:lnTo>
                <a:lnTo>
                  <a:pt x="7461" y="12151"/>
                </a:lnTo>
                <a:lnTo>
                  <a:pt x="8240" y="11188"/>
                </a:lnTo>
                <a:lnTo>
                  <a:pt x="9041" y="10400"/>
                </a:lnTo>
                <a:lnTo>
                  <a:pt x="9861" y="9788"/>
                </a:lnTo>
                <a:lnTo>
                  <a:pt x="10697" y="9353"/>
                </a:lnTo>
                <a:lnTo>
                  <a:pt x="11545" y="9094"/>
                </a:lnTo>
                <a:lnTo>
                  <a:pt x="12404" y="9011"/>
                </a:lnTo>
                <a:lnTo>
                  <a:pt x="13268" y="9106"/>
                </a:lnTo>
                <a:lnTo>
                  <a:pt x="14136" y="9378"/>
                </a:lnTo>
                <a:lnTo>
                  <a:pt x="15005" y="9828"/>
                </a:lnTo>
                <a:lnTo>
                  <a:pt x="15871" y="10455"/>
                </a:lnTo>
                <a:lnTo>
                  <a:pt x="16731" y="11261"/>
                </a:lnTo>
                <a:lnTo>
                  <a:pt x="17583" y="12245"/>
                </a:lnTo>
                <a:lnTo>
                  <a:pt x="18422" y="13409"/>
                </a:lnTo>
                <a:lnTo>
                  <a:pt x="19247" y="14751"/>
                </a:lnTo>
                <a:lnTo>
                  <a:pt x="20053" y="16273"/>
                </a:lnTo>
                <a:lnTo>
                  <a:pt x="20839" y="17974"/>
                </a:lnTo>
                <a:lnTo>
                  <a:pt x="21600" y="19856"/>
                </a:lnTo>
                <a:lnTo>
                  <a:pt x="18179" y="10844"/>
                </a:lnTo>
                <a:lnTo>
                  <a:pt x="17417" y="8963"/>
                </a:lnTo>
                <a:lnTo>
                  <a:pt x="16632" y="7261"/>
                </a:lnTo>
                <a:lnTo>
                  <a:pt x="15825" y="5740"/>
                </a:lnTo>
                <a:lnTo>
                  <a:pt x="15001" y="4397"/>
                </a:lnTo>
                <a:lnTo>
                  <a:pt x="14161" y="3234"/>
                </a:lnTo>
                <a:lnTo>
                  <a:pt x="13310" y="2250"/>
                </a:lnTo>
                <a:lnTo>
                  <a:pt x="12450" y="1444"/>
                </a:lnTo>
                <a:lnTo>
                  <a:pt x="11584" y="816"/>
                </a:lnTo>
                <a:lnTo>
                  <a:pt x="10715" y="367"/>
                </a:lnTo>
                <a:lnTo>
                  <a:pt x="9847" y="95"/>
                </a:lnTo>
                <a:lnTo>
                  <a:pt x="8982" y="0"/>
                </a:lnTo>
                <a:close/>
              </a:path>
            </a:pathLst>
          </a:custGeom>
          <a:solidFill>
            <a:srgbClr val="CD7A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4" name="object 27"/>
          <p:cNvSpPr/>
          <p:nvPr/>
        </p:nvSpPr>
        <p:spPr>
          <a:xfrm>
            <a:off x="6516876" y="1463682"/>
            <a:ext cx="1564768" cy="1223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96" y="4736"/>
                </a:moveTo>
                <a:lnTo>
                  <a:pt x="15062" y="5456"/>
                </a:lnTo>
                <a:lnTo>
                  <a:pt x="15485" y="6206"/>
                </a:lnTo>
                <a:lnTo>
                  <a:pt x="15865" y="6982"/>
                </a:lnTo>
                <a:lnTo>
                  <a:pt x="16200" y="7780"/>
                </a:lnTo>
                <a:lnTo>
                  <a:pt x="16490" y="8598"/>
                </a:lnTo>
                <a:lnTo>
                  <a:pt x="16734" y="9433"/>
                </a:lnTo>
                <a:lnTo>
                  <a:pt x="16932" y="10280"/>
                </a:lnTo>
                <a:lnTo>
                  <a:pt x="17082" y="11136"/>
                </a:lnTo>
                <a:lnTo>
                  <a:pt x="17183" y="11999"/>
                </a:lnTo>
                <a:lnTo>
                  <a:pt x="17236" y="12864"/>
                </a:lnTo>
                <a:lnTo>
                  <a:pt x="17238" y="13729"/>
                </a:lnTo>
                <a:lnTo>
                  <a:pt x="17190" y="14589"/>
                </a:lnTo>
                <a:lnTo>
                  <a:pt x="17091" y="15442"/>
                </a:lnTo>
                <a:lnTo>
                  <a:pt x="15108" y="13313"/>
                </a:lnTo>
                <a:lnTo>
                  <a:pt x="16588" y="21600"/>
                </a:lnTo>
                <a:lnTo>
                  <a:pt x="21600" y="20284"/>
                </a:lnTo>
                <a:lnTo>
                  <a:pt x="19615" y="18152"/>
                </a:lnTo>
                <a:lnTo>
                  <a:pt x="19712" y="17332"/>
                </a:lnTo>
                <a:lnTo>
                  <a:pt x="19761" y="16507"/>
                </a:lnTo>
                <a:lnTo>
                  <a:pt x="19763" y="15679"/>
                </a:lnTo>
                <a:lnTo>
                  <a:pt x="19720" y="14850"/>
                </a:lnTo>
                <a:lnTo>
                  <a:pt x="19631" y="14025"/>
                </a:lnTo>
                <a:lnTo>
                  <a:pt x="19499" y="13206"/>
                </a:lnTo>
                <a:lnTo>
                  <a:pt x="19323" y="12396"/>
                </a:lnTo>
                <a:lnTo>
                  <a:pt x="19104" y="11597"/>
                </a:lnTo>
                <a:lnTo>
                  <a:pt x="18845" y="10813"/>
                </a:lnTo>
                <a:lnTo>
                  <a:pt x="18544" y="10046"/>
                </a:lnTo>
                <a:lnTo>
                  <a:pt x="18204" y="9300"/>
                </a:lnTo>
                <a:lnTo>
                  <a:pt x="17825" y="8576"/>
                </a:lnTo>
                <a:lnTo>
                  <a:pt x="17408" y="7879"/>
                </a:lnTo>
                <a:lnTo>
                  <a:pt x="16954" y="7210"/>
                </a:lnTo>
                <a:lnTo>
                  <a:pt x="16463" y="6574"/>
                </a:lnTo>
                <a:lnTo>
                  <a:pt x="15937" y="5971"/>
                </a:lnTo>
                <a:lnTo>
                  <a:pt x="13413" y="3261"/>
                </a:lnTo>
                <a:lnTo>
                  <a:pt x="12851" y="2696"/>
                </a:lnTo>
                <a:lnTo>
                  <a:pt x="12272" y="2184"/>
                </a:lnTo>
                <a:lnTo>
                  <a:pt x="11677" y="1726"/>
                </a:lnTo>
                <a:lnTo>
                  <a:pt x="11068" y="1322"/>
                </a:lnTo>
                <a:lnTo>
                  <a:pt x="10449" y="973"/>
                </a:lnTo>
                <a:lnTo>
                  <a:pt x="9821" y="677"/>
                </a:lnTo>
                <a:lnTo>
                  <a:pt x="9186" y="434"/>
                </a:lnTo>
                <a:lnTo>
                  <a:pt x="8547" y="246"/>
                </a:lnTo>
                <a:lnTo>
                  <a:pt x="7906" y="110"/>
                </a:lnTo>
                <a:lnTo>
                  <a:pt x="7265" y="28"/>
                </a:lnTo>
                <a:lnTo>
                  <a:pt x="6627" y="0"/>
                </a:lnTo>
                <a:lnTo>
                  <a:pt x="5994" y="25"/>
                </a:lnTo>
                <a:lnTo>
                  <a:pt x="5368" y="103"/>
                </a:lnTo>
                <a:lnTo>
                  <a:pt x="4752" y="234"/>
                </a:lnTo>
                <a:lnTo>
                  <a:pt x="4147" y="418"/>
                </a:lnTo>
                <a:lnTo>
                  <a:pt x="3556" y="655"/>
                </a:lnTo>
                <a:lnTo>
                  <a:pt x="2981" y="944"/>
                </a:lnTo>
                <a:lnTo>
                  <a:pt x="2425" y="1287"/>
                </a:lnTo>
                <a:lnTo>
                  <a:pt x="1889" y="1682"/>
                </a:lnTo>
                <a:lnTo>
                  <a:pt x="1377" y="2129"/>
                </a:lnTo>
                <a:lnTo>
                  <a:pt x="889" y="2629"/>
                </a:lnTo>
                <a:lnTo>
                  <a:pt x="430" y="3181"/>
                </a:lnTo>
                <a:lnTo>
                  <a:pt x="0" y="3786"/>
                </a:lnTo>
                <a:lnTo>
                  <a:pt x="2524" y="6496"/>
                </a:lnTo>
                <a:lnTo>
                  <a:pt x="2954" y="5891"/>
                </a:lnTo>
                <a:lnTo>
                  <a:pt x="3414" y="5339"/>
                </a:lnTo>
                <a:lnTo>
                  <a:pt x="3901" y="4839"/>
                </a:lnTo>
                <a:lnTo>
                  <a:pt x="4414" y="4392"/>
                </a:lnTo>
                <a:lnTo>
                  <a:pt x="4949" y="3997"/>
                </a:lnTo>
                <a:lnTo>
                  <a:pt x="5505" y="3654"/>
                </a:lnTo>
                <a:lnTo>
                  <a:pt x="6080" y="3365"/>
                </a:lnTo>
                <a:lnTo>
                  <a:pt x="6671" y="3128"/>
                </a:lnTo>
                <a:lnTo>
                  <a:pt x="7276" y="2944"/>
                </a:lnTo>
                <a:lnTo>
                  <a:pt x="7893" y="2813"/>
                </a:lnTo>
                <a:lnTo>
                  <a:pt x="8519" y="2735"/>
                </a:lnTo>
                <a:lnTo>
                  <a:pt x="9152" y="2710"/>
                </a:lnTo>
                <a:lnTo>
                  <a:pt x="9790" y="2739"/>
                </a:lnTo>
                <a:lnTo>
                  <a:pt x="10430" y="2820"/>
                </a:lnTo>
                <a:lnTo>
                  <a:pt x="11071" y="2956"/>
                </a:lnTo>
                <a:lnTo>
                  <a:pt x="11710" y="3144"/>
                </a:lnTo>
                <a:lnTo>
                  <a:pt x="12345" y="3387"/>
                </a:lnTo>
                <a:lnTo>
                  <a:pt x="12973" y="3683"/>
                </a:lnTo>
                <a:lnTo>
                  <a:pt x="13593" y="4033"/>
                </a:lnTo>
                <a:lnTo>
                  <a:pt x="14201" y="4436"/>
                </a:lnTo>
                <a:lnTo>
                  <a:pt x="14796" y="4894"/>
                </a:lnTo>
                <a:lnTo>
                  <a:pt x="15376" y="5406"/>
                </a:lnTo>
                <a:lnTo>
                  <a:pt x="15937" y="5971"/>
                </a:lnTo>
              </a:path>
            </a:pathLst>
          </a:cu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57" name="object 30"/>
          <p:cNvGrpSpPr/>
          <p:nvPr/>
        </p:nvGrpSpPr>
        <p:grpSpPr>
          <a:xfrm>
            <a:off x="8567927" y="2871215"/>
            <a:ext cx="1965962" cy="667513"/>
            <a:chOff x="0" y="0"/>
            <a:chExt cx="1965960" cy="667512"/>
          </a:xfrm>
        </p:grpSpPr>
        <p:sp>
          <p:nvSpPr>
            <p:cNvPr id="355" name="object 31"/>
            <p:cNvSpPr/>
            <p:nvPr/>
          </p:nvSpPr>
          <p:spPr>
            <a:xfrm>
              <a:off x="0" y="0"/>
              <a:ext cx="1965961" cy="667513"/>
            </a:xfrm>
            <a:prstGeom prst="rect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32"/>
            <p:cNvSpPr/>
            <p:nvPr/>
          </p:nvSpPr>
          <p:spPr>
            <a:xfrm>
              <a:off x="0" y="0"/>
              <a:ext cx="1965961" cy="667513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8" name="object 33"/>
          <p:cNvSpPr txBox="1"/>
          <p:nvPr/>
        </p:nvSpPr>
        <p:spPr>
          <a:xfrm>
            <a:off x="8567928" y="2902966"/>
            <a:ext cx="1965961" cy="5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8259" indent="57785" algn="ctr">
              <a:lnSpc>
                <a:spcPct val="100299"/>
              </a:lnSpc>
              <a:spcBef>
                <a:spcPts val="2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Fessiers </a:t>
            </a:r>
            <a:r>
              <a:rPr sz="900"/>
              <a:t>en appui contre </a:t>
            </a:r>
            <a:r>
              <a:rPr sz="900" spc="-5"/>
              <a:t>1</a:t>
            </a:r>
            <a:r>
              <a:rPr sz="900" spc="-155"/>
              <a:t> </a:t>
            </a:r>
            <a:r>
              <a:rPr sz="900"/>
              <a:t>mur  Extension de hanche  (balancement de jambe tendue  </a:t>
            </a:r>
            <a:r>
              <a:rPr sz="900" spc="-5"/>
              <a:t>vers</a:t>
            </a:r>
            <a:r>
              <a:rPr sz="900" spc="-15"/>
              <a:t> </a:t>
            </a:r>
            <a:r>
              <a:rPr sz="900" spc="-5"/>
              <a:t>l’arrière)</a:t>
            </a:r>
          </a:p>
        </p:txBody>
      </p:sp>
      <p:grpSp>
        <p:nvGrpSpPr>
          <p:cNvPr id="361" name="object 34"/>
          <p:cNvGrpSpPr/>
          <p:nvPr/>
        </p:nvGrpSpPr>
        <p:grpSpPr>
          <a:xfrm>
            <a:off x="8493251" y="4431790"/>
            <a:ext cx="1392937" cy="539497"/>
            <a:chOff x="0" y="0"/>
            <a:chExt cx="1392936" cy="539495"/>
          </a:xfrm>
        </p:grpSpPr>
        <p:sp>
          <p:nvSpPr>
            <p:cNvPr id="359" name="object 35"/>
            <p:cNvSpPr/>
            <p:nvPr/>
          </p:nvSpPr>
          <p:spPr>
            <a:xfrm>
              <a:off x="0" y="0"/>
              <a:ext cx="1392937" cy="539496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object 36"/>
            <p:cNvSpPr/>
            <p:nvPr/>
          </p:nvSpPr>
          <p:spPr>
            <a:xfrm>
              <a:off x="0" y="0"/>
              <a:ext cx="1392937" cy="53949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2" name="object 37"/>
          <p:cNvSpPr txBox="1"/>
          <p:nvPr/>
        </p:nvSpPr>
        <p:spPr>
          <a:xfrm>
            <a:off x="8493252" y="4469256"/>
            <a:ext cx="1393191" cy="428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" algn="ctr">
              <a:spcBef>
                <a:spcPts val="2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Ischio-Jambiers</a:t>
            </a:r>
          </a:p>
          <a:p>
            <a:pPr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Exercice </a:t>
            </a:r>
            <a:r>
              <a:rPr spc="0"/>
              <a:t>du pont</a:t>
            </a:r>
            <a:r>
              <a:rPr spc="-50"/>
              <a:t> </a:t>
            </a:r>
            <a:r>
              <a:rPr spc="0"/>
              <a:t>en</a:t>
            </a:r>
          </a:p>
          <a:p>
            <a:pPr indent="1270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dynamique</a:t>
            </a:r>
          </a:p>
        </p:txBody>
      </p:sp>
      <p:grpSp>
        <p:nvGrpSpPr>
          <p:cNvPr id="365" name="object 38"/>
          <p:cNvGrpSpPr/>
          <p:nvPr/>
        </p:nvGrpSpPr>
        <p:grpSpPr>
          <a:xfrm>
            <a:off x="5035295" y="5573267"/>
            <a:ext cx="2375917" cy="658369"/>
            <a:chOff x="0" y="0"/>
            <a:chExt cx="2375916" cy="658368"/>
          </a:xfrm>
        </p:grpSpPr>
        <p:sp>
          <p:nvSpPr>
            <p:cNvPr id="363" name="object 39"/>
            <p:cNvSpPr/>
            <p:nvPr/>
          </p:nvSpPr>
          <p:spPr>
            <a:xfrm>
              <a:off x="0" y="0"/>
              <a:ext cx="2375917" cy="658369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object 40"/>
            <p:cNvSpPr/>
            <p:nvPr/>
          </p:nvSpPr>
          <p:spPr>
            <a:xfrm>
              <a:off x="0" y="0"/>
              <a:ext cx="2375917" cy="658368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6" name="object 41"/>
          <p:cNvSpPr txBox="1"/>
          <p:nvPr/>
        </p:nvSpPr>
        <p:spPr>
          <a:xfrm>
            <a:off x="5035296" y="5601842"/>
            <a:ext cx="2376171" cy="5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79095">
              <a:spcBef>
                <a:spcPts val="2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Quadriceps </a:t>
            </a:r>
            <a:r>
              <a:rPr sz="900" spc="-5"/>
              <a:t>avec 1</a:t>
            </a:r>
            <a:r>
              <a:rPr sz="900" spc="-45"/>
              <a:t> </a:t>
            </a:r>
            <a:r>
              <a:rPr sz="900"/>
              <a:t>chaise</a:t>
            </a:r>
          </a:p>
          <a:p>
            <a:pPr marL="32383" marR="109220" indent="59692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descente lente pour </a:t>
            </a:r>
            <a:r>
              <a:rPr spc="-5"/>
              <a:t>s’asseoir, remonter  </a:t>
            </a:r>
            <a:r>
              <a:t>dynamique </a:t>
            </a:r>
            <a:r>
              <a:rPr spc="-5"/>
              <a:t>avec </a:t>
            </a:r>
            <a:r>
              <a:t>légère suspension </a:t>
            </a:r>
            <a:r>
              <a:rPr spc="-5"/>
              <a:t>à  amortir </a:t>
            </a:r>
            <a:r>
              <a:t>dans la flexion qui</a:t>
            </a:r>
            <a:r>
              <a:rPr spc="-65"/>
              <a:t> </a:t>
            </a:r>
            <a:r>
              <a:t>suit</a:t>
            </a:r>
          </a:p>
        </p:txBody>
      </p:sp>
      <p:grpSp>
        <p:nvGrpSpPr>
          <p:cNvPr id="369" name="object 42"/>
          <p:cNvGrpSpPr/>
          <p:nvPr/>
        </p:nvGrpSpPr>
        <p:grpSpPr>
          <a:xfrm>
            <a:off x="4675632" y="708659"/>
            <a:ext cx="2090929" cy="505969"/>
            <a:chOff x="0" y="0"/>
            <a:chExt cx="2090927" cy="505968"/>
          </a:xfrm>
        </p:grpSpPr>
        <p:sp>
          <p:nvSpPr>
            <p:cNvPr id="367" name="object 43"/>
            <p:cNvSpPr/>
            <p:nvPr/>
          </p:nvSpPr>
          <p:spPr>
            <a:xfrm>
              <a:off x="0" y="0"/>
              <a:ext cx="2090927" cy="505968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object 44"/>
            <p:cNvSpPr/>
            <p:nvPr/>
          </p:nvSpPr>
          <p:spPr>
            <a:xfrm>
              <a:off x="0" y="0"/>
              <a:ext cx="2090928" cy="50596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0" name="object 45"/>
          <p:cNvSpPr txBox="1"/>
          <p:nvPr/>
        </p:nvSpPr>
        <p:spPr>
          <a:xfrm>
            <a:off x="4675632" y="727074"/>
            <a:ext cx="2091055" cy="430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3500" indent="287020">
              <a:lnSpc>
                <a:spcPct val="100800"/>
              </a:lnSpc>
              <a:spcBef>
                <a:spcPts val="1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Mollets </a:t>
            </a:r>
            <a:r>
              <a:rPr sz="900"/>
              <a:t>en appui contre </a:t>
            </a:r>
            <a:r>
              <a:rPr sz="900" spc="-5"/>
              <a:t>1  Mur, </a:t>
            </a:r>
            <a:r>
              <a:rPr sz="900"/>
              <a:t>montée sur la pointe des</a:t>
            </a:r>
            <a:r>
              <a:rPr sz="900" spc="-135"/>
              <a:t> </a:t>
            </a:r>
            <a:r>
              <a:rPr sz="900"/>
              <a:t>pieds</a:t>
            </a:r>
          </a:p>
          <a:p>
            <a:pPr indent="647065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descente</a:t>
            </a:r>
            <a:r>
              <a:rPr spc="-25"/>
              <a:t> </a:t>
            </a:r>
            <a:r>
              <a:t>lente</a:t>
            </a:r>
          </a:p>
        </p:txBody>
      </p:sp>
      <p:grpSp>
        <p:nvGrpSpPr>
          <p:cNvPr id="373" name="object 46"/>
          <p:cNvGrpSpPr/>
          <p:nvPr/>
        </p:nvGrpSpPr>
        <p:grpSpPr>
          <a:xfrm>
            <a:off x="8040622" y="1975103"/>
            <a:ext cx="1965962" cy="460249"/>
            <a:chOff x="0" y="0"/>
            <a:chExt cx="1965960" cy="460248"/>
          </a:xfrm>
        </p:grpSpPr>
        <p:sp>
          <p:nvSpPr>
            <p:cNvPr id="371" name="object 47"/>
            <p:cNvSpPr/>
            <p:nvPr/>
          </p:nvSpPr>
          <p:spPr>
            <a:xfrm>
              <a:off x="0" y="0"/>
              <a:ext cx="1965961" cy="460249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object 48"/>
            <p:cNvSpPr/>
            <p:nvPr/>
          </p:nvSpPr>
          <p:spPr>
            <a:xfrm>
              <a:off x="0" y="0"/>
              <a:ext cx="1965961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4" name="object 49"/>
          <p:cNvSpPr txBox="1"/>
          <p:nvPr/>
        </p:nvSpPr>
        <p:spPr>
          <a:xfrm>
            <a:off x="8040623" y="2039873"/>
            <a:ext cx="1965961" cy="302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0820" marR="136525" indent="-67310">
              <a:lnSpc>
                <a:spcPct val="100800"/>
              </a:lnSpc>
              <a:spcBef>
                <a:spcPts val="5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Adducteurs </a:t>
            </a:r>
            <a:r>
              <a:rPr sz="900" spc="-5"/>
              <a:t>serrer 1 </a:t>
            </a:r>
            <a:r>
              <a:rPr sz="900" spc="0"/>
              <a:t>ballon  entre ses genoux</a:t>
            </a:r>
            <a:r>
              <a:rPr sz="900" spc="-69"/>
              <a:t> </a:t>
            </a:r>
            <a:r>
              <a:rPr sz="900" spc="0"/>
              <a:t>6’’/4’’</a:t>
            </a:r>
          </a:p>
        </p:txBody>
      </p:sp>
      <p:grpSp>
        <p:nvGrpSpPr>
          <p:cNvPr id="377" name="object 50"/>
          <p:cNvGrpSpPr/>
          <p:nvPr/>
        </p:nvGrpSpPr>
        <p:grpSpPr>
          <a:xfrm>
            <a:off x="5851397" y="1485138"/>
            <a:ext cx="373381" cy="335280"/>
            <a:chOff x="0" y="0"/>
            <a:chExt cx="373379" cy="335279"/>
          </a:xfrm>
        </p:grpSpPr>
        <p:sp>
          <p:nvSpPr>
            <p:cNvPr id="375" name="object 51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object 52"/>
            <p:cNvSpPr/>
            <p:nvPr/>
          </p:nvSpPr>
          <p:spPr>
            <a:xfrm>
              <a:off x="0" y="0"/>
              <a:ext cx="373380" cy="33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78" name="object 53"/>
          <p:cNvSpPr txBox="1"/>
          <p:nvPr/>
        </p:nvSpPr>
        <p:spPr>
          <a:xfrm>
            <a:off x="5961634" y="1509013"/>
            <a:ext cx="1530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grpSp>
        <p:nvGrpSpPr>
          <p:cNvPr id="381" name="object 54"/>
          <p:cNvGrpSpPr/>
          <p:nvPr/>
        </p:nvGrpSpPr>
        <p:grpSpPr>
          <a:xfrm>
            <a:off x="7134605" y="2021584"/>
            <a:ext cx="373381" cy="333756"/>
            <a:chOff x="0" y="0"/>
            <a:chExt cx="373379" cy="333755"/>
          </a:xfrm>
        </p:grpSpPr>
        <p:sp>
          <p:nvSpPr>
            <p:cNvPr id="379" name="object 55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object 56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2" name="object 57"/>
          <p:cNvSpPr txBox="1"/>
          <p:nvPr/>
        </p:nvSpPr>
        <p:spPr>
          <a:xfrm>
            <a:off x="7245856" y="2044649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grpSp>
        <p:nvGrpSpPr>
          <p:cNvPr id="385" name="object 58"/>
          <p:cNvGrpSpPr/>
          <p:nvPr/>
        </p:nvGrpSpPr>
        <p:grpSpPr>
          <a:xfrm>
            <a:off x="7997189" y="3239261"/>
            <a:ext cx="373381" cy="335281"/>
            <a:chOff x="0" y="0"/>
            <a:chExt cx="373379" cy="335280"/>
          </a:xfrm>
        </p:grpSpPr>
        <p:sp>
          <p:nvSpPr>
            <p:cNvPr id="383" name="object 59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object 60"/>
            <p:cNvSpPr/>
            <p:nvPr/>
          </p:nvSpPr>
          <p:spPr>
            <a:xfrm>
              <a:off x="0" y="0"/>
              <a:ext cx="373380" cy="33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6" name="object 61"/>
          <p:cNvSpPr txBox="1"/>
          <p:nvPr/>
        </p:nvSpPr>
        <p:spPr>
          <a:xfrm>
            <a:off x="8108442" y="326313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grpSp>
        <p:nvGrpSpPr>
          <p:cNvPr id="389" name="object 62"/>
          <p:cNvGrpSpPr/>
          <p:nvPr/>
        </p:nvGrpSpPr>
        <p:grpSpPr>
          <a:xfrm>
            <a:off x="7553705" y="4275581"/>
            <a:ext cx="373381" cy="335282"/>
            <a:chOff x="0" y="0"/>
            <a:chExt cx="373379" cy="335281"/>
          </a:xfrm>
        </p:grpSpPr>
        <p:sp>
          <p:nvSpPr>
            <p:cNvPr id="387" name="object 63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8" name="object 64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0" name="object 65"/>
          <p:cNvSpPr txBox="1"/>
          <p:nvPr/>
        </p:nvSpPr>
        <p:spPr>
          <a:xfrm>
            <a:off x="7663942" y="4300092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grpSp>
        <p:nvGrpSpPr>
          <p:cNvPr id="393" name="object 66"/>
          <p:cNvGrpSpPr/>
          <p:nvPr/>
        </p:nvGrpSpPr>
        <p:grpSpPr>
          <a:xfrm>
            <a:off x="6009893" y="5127497"/>
            <a:ext cx="373381" cy="333756"/>
            <a:chOff x="0" y="0"/>
            <a:chExt cx="373379" cy="333755"/>
          </a:xfrm>
        </p:grpSpPr>
        <p:sp>
          <p:nvSpPr>
            <p:cNvPr id="391" name="object 67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2" name="object 68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4" name="object 69"/>
          <p:cNvSpPr txBox="1"/>
          <p:nvPr/>
        </p:nvSpPr>
        <p:spPr>
          <a:xfrm>
            <a:off x="6119876" y="515175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</a:t>
            </a:r>
          </a:p>
        </p:txBody>
      </p:sp>
      <p:grpSp>
        <p:nvGrpSpPr>
          <p:cNvPr id="397" name="object 70"/>
          <p:cNvGrpSpPr/>
          <p:nvPr/>
        </p:nvGrpSpPr>
        <p:grpSpPr>
          <a:xfrm>
            <a:off x="4283200" y="4511800"/>
            <a:ext cx="373382" cy="335282"/>
            <a:chOff x="0" y="0"/>
            <a:chExt cx="373380" cy="335281"/>
          </a:xfrm>
        </p:grpSpPr>
        <p:sp>
          <p:nvSpPr>
            <p:cNvPr id="395" name="object 71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6" name="object 72"/>
            <p:cNvSpPr/>
            <p:nvPr/>
          </p:nvSpPr>
          <p:spPr>
            <a:xfrm>
              <a:off x="0" y="0"/>
              <a:ext cx="373381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8" name="object 73"/>
          <p:cNvSpPr txBox="1"/>
          <p:nvPr/>
        </p:nvSpPr>
        <p:spPr>
          <a:xfrm>
            <a:off x="4394072" y="453669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</a:t>
            </a:r>
          </a:p>
        </p:txBody>
      </p:sp>
      <p:grpSp>
        <p:nvGrpSpPr>
          <p:cNvPr id="401" name="object 74"/>
          <p:cNvGrpSpPr/>
          <p:nvPr/>
        </p:nvGrpSpPr>
        <p:grpSpPr>
          <a:xfrm>
            <a:off x="3815332" y="3406900"/>
            <a:ext cx="373381" cy="335282"/>
            <a:chOff x="0" y="0"/>
            <a:chExt cx="373379" cy="335281"/>
          </a:xfrm>
        </p:grpSpPr>
        <p:sp>
          <p:nvSpPr>
            <p:cNvPr id="399" name="object 75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0" name="object 76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2" name="object 77"/>
          <p:cNvSpPr txBox="1"/>
          <p:nvPr/>
        </p:nvSpPr>
        <p:spPr>
          <a:xfrm>
            <a:off x="3925060" y="343077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</a:t>
            </a:r>
          </a:p>
        </p:txBody>
      </p:sp>
      <p:grpSp>
        <p:nvGrpSpPr>
          <p:cNvPr id="405" name="object 78"/>
          <p:cNvGrpSpPr/>
          <p:nvPr/>
        </p:nvGrpSpPr>
        <p:grpSpPr>
          <a:xfrm>
            <a:off x="4345685" y="2205989"/>
            <a:ext cx="371856" cy="335281"/>
            <a:chOff x="0" y="0"/>
            <a:chExt cx="371855" cy="335280"/>
          </a:xfrm>
        </p:grpSpPr>
        <p:sp>
          <p:nvSpPr>
            <p:cNvPr id="403" name="object 79"/>
            <p:cNvSpPr/>
            <p:nvPr/>
          </p:nvSpPr>
          <p:spPr>
            <a:xfrm>
              <a:off x="0" y="0"/>
              <a:ext cx="371856" cy="335280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object 80"/>
            <p:cNvSpPr/>
            <p:nvPr/>
          </p:nvSpPr>
          <p:spPr>
            <a:xfrm>
              <a:off x="0" y="0"/>
              <a:ext cx="371856" cy="33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2" y="3163"/>
                  </a:lnTo>
                  <a:lnTo>
                    <a:pt x="5348" y="1475"/>
                  </a:lnTo>
                  <a:lnTo>
                    <a:pt x="7928" y="386"/>
                  </a:lnTo>
                  <a:lnTo>
                    <a:pt x="10800" y="0"/>
                  </a:lnTo>
                  <a:lnTo>
                    <a:pt x="13672" y="386"/>
                  </a:lnTo>
                  <a:lnTo>
                    <a:pt x="16252" y="1475"/>
                  </a:lnTo>
                  <a:lnTo>
                    <a:pt x="18438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8" y="18437"/>
                  </a:lnTo>
                  <a:lnTo>
                    <a:pt x="16252" y="20125"/>
                  </a:lnTo>
                  <a:lnTo>
                    <a:pt x="13672" y="21214"/>
                  </a:lnTo>
                  <a:lnTo>
                    <a:pt x="10800" y="21600"/>
                  </a:lnTo>
                  <a:lnTo>
                    <a:pt x="7928" y="21214"/>
                  </a:lnTo>
                  <a:lnTo>
                    <a:pt x="5348" y="20125"/>
                  </a:lnTo>
                  <a:lnTo>
                    <a:pt x="3162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06" name="object 81"/>
          <p:cNvSpPr txBox="1"/>
          <p:nvPr/>
        </p:nvSpPr>
        <p:spPr>
          <a:xfrm>
            <a:off x="4455033" y="2229941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</a:t>
            </a:r>
          </a:p>
        </p:txBody>
      </p:sp>
      <p:grpSp>
        <p:nvGrpSpPr>
          <p:cNvPr id="409" name="object 82"/>
          <p:cNvGrpSpPr/>
          <p:nvPr/>
        </p:nvGrpSpPr>
        <p:grpSpPr>
          <a:xfrm>
            <a:off x="2442971" y="5225795"/>
            <a:ext cx="1965961" cy="562356"/>
            <a:chOff x="0" y="0"/>
            <a:chExt cx="1965960" cy="562355"/>
          </a:xfrm>
        </p:grpSpPr>
        <p:sp>
          <p:nvSpPr>
            <p:cNvPr id="407" name="object 83"/>
            <p:cNvSpPr/>
            <p:nvPr/>
          </p:nvSpPr>
          <p:spPr>
            <a:xfrm>
              <a:off x="0" y="0"/>
              <a:ext cx="1965961" cy="562356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8" name="object 84"/>
            <p:cNvSpPr/>
            <p:nvPr/>
          </p:nvSpPr>
          <p:spPr>
            <a:xfrm>
              <a:off x="0" y="0"/>
              <a:ext cx="1965961" cy="56235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0" name="object 85"/>
          <p:cNvSpPr txBox="1"/>
          <p:nvPr/>
        </p:nvSpPr>
        <p:spPr>
          <a:xfrm>
            <a:off x="2442971" y="5225796"/>
            <a:ext cx="1965962" cy="40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1200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Fessiers </a:t>
            </a:r>
            <a:r>
              <a:rPr sz="900" spc="-5"/>
              <a:t>à 4 </a:t>
            </a:r>
            <a:r>
              <a:rPr sz="900"/>
              <a:t>pattes, ouvrir</a:t>
            </a:r>
            <a:r>
              <a:rPr sz="900" spc="-110"/>
              <a:t> </a:t>
            </a:r>
            <a:r>
              <a:rPr sz="900"/>
              <a:t>la</a:t>
            </a:r>
          </a:p>
          <a:p>
            <a:pPr marR="86994" indent="92710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Jambe </a:t>
            </a:r>
            <a:r>
              <a:rPr spc="0"/>
              <a:t>sur le côté (pipi du</a:t>
            </a:r>
            <a:r>
              <a:rPr spc="-114"/>
              <a:t> </a:t>
            </a:r>
            <a:r>
              <a:rPr spc="0"/>
              <a:t>chien)  15’’ sur</a:t>
            </a:r>
            <a:r>
              <a:rPr spc="-34"/>
              <a:t> </a:t>
            </a:r>
            <a:r>
              <a:rPr spc="0"/>
              <a:t>chaque</a:t>
            </a:r>
          </a:p>
        </p:txBody>
      </p:sp>
      <p:grpSp>
        <p:nvGrpSpPr>
          <p:cNvPr id="413" name="object 86"/>
          <p:cNvGrpSpPr/>
          <p:nvPr/>
        </p:nvGrpSpPr>
        <p:grpSpPr>
          <a:xfrm>
            <a:off x="2257043" y="2988563"/>
            <a:ext cx="1392937" cy="664465"/>
            <a:chOff x="0" y="0"/>
            <a:chExt cx="1392936" cy="664463"/>
          </a:xfrm>
        </p:grpSpPr>
        <p:sp>
          <p:nvSpPr>
            <p:cNvPr id="411" name="object 87"/>
            <p:cNvSpPr/>
            <p:nvPr/>
          </p:nvSpPr>
          <p:spPr>
            <a:xfrm>
              <a:off x="0" y="0"/>
              <a:ext cx="1392936" cy="664464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object 88"/>
            <p:cNvSpPr/>
            <p:nvPr/>
          </p:nvSpPr>
          <p:spPr>
            <a:xfrm>
              <a:off x="0" y="0"/>
              <a:ext cx="1392937" cy="66446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4" name="object 89"/>
          <p:cNvSpPr txBox="1"/>
          <p:nvPr/>
        </p:nvSpPr>
        <p:spPr>
          <a:xfrm>
            <a:off x="2257043" y="3019678"/>
            <a:ext cx="1393192" cy="5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2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Ischio-Jambiers</a:t>
            </a:r>
          </a:p>
          <a:p>
            <a:pPr marR="99694" indent="78105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Exercice </a:t>
            </a:r>
            <a:r>
              <a:rPr spc="0"/>
              <a:t>du pont</a:t>
            </a:r>
            <a:r>
              <a:rPr spc="-65"/>
              <a:t> </a:t>
            </a:r>
            <a:r>
              <a:t>avec  1 </a:t>
            </a:r>
            <a:r>
              <a:rPr spc="0"/>
              <a:t>jambe</a:t>
            </a:r>
            <a:r>
              <a:rPr spc="-40"/>
              <a:t> </a:t>
            </a:r>
            <a:r>
              <a:rPr spc="0"/>
              <a:t>tendue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15’’ sur</a:t>
            </a:r>
            <a:r>
              <a:rPr spc="-120"/>
              <a:t> </a:t>
            </a:r>
            <a:r>
              <a:t>chaque</a:t>
            </a:r>
          </a:p>
        </p:txBody>
      </p:sp>
      <p:grpSp>
        <p:nvGrpSpPr>
          <p:cNvPr id="417" name="object 90"/>
          <p:cNvGrpSpPr/>
          <p:nvPr/>
        </p:nvGrpSpPr>
        <p:grpSpPr>
          <a:xfrm>
            <a:off x="1708404" y="746759"/>
            <a:ext cx="2435351" cy="729997"/>
            <a:chOff x="0" y="0"/>
            <a:chExt cx="2435351" cy="729995"/>
          </a:xfrm>
        </p:grpSpPr>
        <p:sp>
          <p:nvSpPr>
            <p:cNvPr id="415" name="object 91"/>
            <p:cNvSpPr/>
            <p:nvPr/>
          </p:nvSpPr>
          <p:spPr>
            <a:xfrm>
              <a:off x="0" y="0"/>
              <a:ext cx="2435352" cy="729996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6" name="object 92"/>
            <p:cNvSpPr/>
            <p:nvPr/>
          </p:nvSpPr>
          <p:spPr>
            <a:xfrm>
              <a:off x="0" y="0"/>
              <a:ext cx="2435351" cy="729996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18" name="object 93"/>
          <p:cNvSpPr txBox="1"/>
          <p:nvPr/>
        </p:nvSpPr>
        <p:spPr>
          <a:xfrm>
            <a:off x="1787398" y="740663"/>
            <a:ext cx="2242186" cy="5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76200">
              <a:lnSpc>
                <a:spcPct val="100299"/>
              </a:lnSpc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Quadriceps </a:t>
            </a:r>
            <a:r>
              <a:rPr sz="900"/>
              <a:t>½ squat en maintenant  la position en statique sur </a:t>
            </a:r>
            <a:r>
              <a:rPr sz="900" spc="-5"/>
              <a:t>3 </a:t>
            </a:r>
            <a:r>
              <a:rPr sz="900"/>
              <a:t>angles  différents : 120°, 90°, 60°, soit </a:t>
            </a:r>
            <a:r>
              <a:rPr sz="900" spc="-5"/>
              <a:t>3 </a:t>
            </a:r>
            <a:r>
              <a:rPr sz="900"/>
              <a:t>niveaux  de flexion différents chacun sur</a:t>
            </a:r>
            <a:r>
              <a:rPr sz="900" spc="-95"/>
              <a:t> </a:t>
            </a:r>
            <a:r>
              <a:rPr sz="900" spc="-5"/>
              <a:t>10''</a:t>
            </a:r>
          </a:p>
        </p:txBody>
      </p:sp>
      <p:grpSp>
        <p:nvGrpSpPr>
          <p:cNvPr id="429" name="object 94"/>
          <p:cNvGrpSpPr/>
          <p:nvPr/>
        </p:nvGrpSpPr>
        <p:grpSpPr>
          <a:xfrm>
            <a:off x="527304" y="6095"/>
            <a:ext cx="11528298" cy="6692646"/>
            <a:chOff x="0" y="0"/>
            <a:chExt cx="11528298" cy="6692646"/>
          </a:xfrm>
        </p:grpSpPr>
        <p:sp>
          <p:nvSpPr>
            <p:cNvPr id="419" name="object 95"/>
            <p:cNvSpPr/>
            <p:nvPr/>
          </p:nvSpPr>
          <p:spPr>
            <a:xfrm>
              <a:off x="6824471" y="0"/>
              <a:ext cx="1189482" cy="1585722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0" name="object 96"/>
            <p:cNvSpPr/>
            <p:nvPr/>
          </p:nvSpPr>
          <p:spPr>
            <a:xfrm>
              <a:off x="9625583" y="1088137"/>
              <a:ext cx="1585723" cy="1187959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object 97"/>
            <p:cNvSpPr/>
            <p:nvPr/>
          </p:nvSpPr>
          <p:spPr>
            <a:xfrm>
              <a:off x="10082783" y="2375917"/>
              <a:ext cx="1187958" cy="1585722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object 98"/>
            <p:cNvSpPr/>
            <p:nvPr/>
          </p:nvSpPr>
          <p:spPr>
            <a:xfrm>
              <a:off x="9928859" y="3960877"/>
              <a:ext cx="1584199" cy="1187959"/>
            </a:xfrm>
            <a:prstGeom prst="rect">
              <a:avLst/>
            </a:prstGeom>
            <a:blipFill rotWithShape="1">
              <a:blip r:embed="rId2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object 99"/>
            <p:cNvSpPr/>
            <p:nvPr/>
          </p:nvSpPr>
          <p:spPr>
            <a:xfrm>
              <a:off x="9942576" y="5109972"/>
              <a:ext cx="1585723" cy="1187959"/>
            </a:xfrm>
            <a:prstGeom prst="rect">
              <a:avLst/>
            </a:prstGeom>
            <a:blipFill rotWithShape="1">
              <a:blip r:embed="rId2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object 100"/>
            <p:cNvSpPr/>
            <p:nvPr/>
          </p:nvSpPr>
          <p:spPr>
            <a:xfrm>
              <a:off x="8311895" y="5108448"/>
              <a:ext cx="1187958" cy="1584199"/>
            </a:xfrm>
            <a:prstGeom prst="rect">
              <a:avLst/>
            </a:prstGeom>
            <a:blipFill rotWithShape="1">
              <a:blip r:embed="rId3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object 101"/>
            <p:cNvSpPr/>
            <p:nvPr/>
          </p:nvSpPr>
          <p:spPr>
            <a:xfrm>
              <a:off x="7164323" y="5108448"/>
              <a:ext cx="1189482" cy="1584199"/>
            </a:xfrm>
            <a:prstGeom prst="rect">
              <a:avLst/>
            </a:prstGeom>
            <a:blipFill rotWithShape="1">
              <a:blip r:embed="rId3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object 102"/>
            <p:cNvSpPr/>
            <p:nvPr/>
          </p:nvSpPr>
          <p:spPr>
            <a:xfrm>
              <a:off x="243840" y="5286756"/>
              <a:ext cx="1584198" cy="1187959"/>
            </a:xfrm>
            <a:prstGeom prst="rect">
              <a:avLst/>
            </a:prstGeom>
            <a:blipFill rotWithShape="1">
              <a:blip r:embed="rId3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object 103"/>
            <p:cNvSpPr/>
            <p:nvPr/>
          </p:nvSpPr>
          <p:spPr>
            <a:xfrm>
              <a:off x="0" y="3413760"/>
              <a:ext cx="1584198" cy="1189483"/>
            </a:xfrm>
            <a:prstGeom prst="rect">
              <a:avLst/>
            </a:prstGeom>
            <a:blipFill rotWithShape="1">
              <a:blip r:embed="rId3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object 104"/>
            <p:cNvSpPr/>
            <p:nvPr/>
          </p:nvSpPr>
          <p:spPr>
            <a:xfrm>
              <a:off x="27431" y="1293876"/>
              <a:ext cx="1189484" cy="1584198"/>
            </a:xfrm>
            <a:prstGeom prst="rect">
              <a:avLst/>
            </a:prstGeom>
            <a:blipFill rotWithShape="1">
              <a:blip r:embed="rId3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object 3"/>
          <p:cNvSpPr/>
          <p:nvPr/>
        </p:nvSpPr>
        <p:spPr>
          <a:xfrm>
            <a:off x="6810756" y="5234938"/>
            <a:ext cx="1189481" cy="15841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2" name="object 4"/>
          <p:cNvSpPr/>
          <p:nvPr/>
        </p:nvSpPr>
        <p:spPr>
          <a:xfrm>
            <a:off x="7139940" y="826007"/>
            <a:ext cx="1584199" cy="11879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3" name="object 5"/>
          <p:cNvSpPr/>
          <p:nvPr/>
        </p:nvSpPr>
        <p:spPr>
          <a:xfrm>
            <a:off x="6612635" y="-1"/>
            <a:ext cx="1585723" cy="10690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4" name="object 9"/>
          <p:cNvSpPr/>
          <p:nvPr/>
        </p:nvSpPr>
        <p:spPr>
          <a:xfrm>
            <a:off x="4224528" y="2133599"/>
            <a:ext cx="3742945" cy="288036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5" name="object 10"/>
          <p:cNvSpPr/>
          <p:nvPr/>
        </p:nvSpPr>
        <p:spPr>
          <a:xfrm>
            <a:off x="4224528" y="2133599"/>
            <a:ext cx="3742945" cy="2880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3611" y="7822"/>
                </a:lnTo>
                <a:lnTo>
                  <a:pt x="3163" y="3163"/>
                </a:lnTo>
                <a:lnTo>
                  <a:pt x="7822" y="3611"/>
                </a:lnTo>
                <a:lnTo>
                  <a:pt x="10800" y="0"/>
                </a:lnTo>
                <a:lnTo>
                  <a:pt x="13778" y="3611"/>
                </a:lnTo>
                <a:lnTo>
                  <a:pt x="18437" y="3163"/>
                </a:lnTo>
                <a:lnTo>
                  <a:pt x="17989" y="7822"/>
                </a:lnTo>
                <a:lnTo>
                  <a:pt x="21600" y="10800"/>
                </a:lnTo>
                <a:lnTo>
                  <a:pt x="17989" y="13778"/>
                </a:lnTo>
                <a:lnTo>
                  <a:pt x="18437" y="18437"/>
                </a:lnTo>
                <a:lnTo>
                  <a:pt x="13778" y="17989"/>
                </a:lnTo>
                <a:lnTo>
                  <a:pt x="10800" y="21600"/>
                </a:lnTo>
                <a:lnTo>
                  <a:pt x="7822" y="17989"/>
                </a:lnTo>
                <a:lnTo>
                  <a:pt x="3163" y="18437"/>
                </a:lnTo>
                <a:lnTo>
                  <a:pt x="3611" y="13778"/>
                </a:lnTo>
                <a:lnTo>
                  <a:pt x="0" y="10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6" name="object 11"/>
          <p:cNvSpPr/>
          <p:nvPr/>
        </p:nvSpPr>
        <p:spPr>
          <a:xfrm>
            <a:off x="5407152" y="3019043"/>
            <a:ext cx="1392175" cy="3451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7" name="object 12"/>
          <p:cNvSpPr/>
          <p:nvPr/>
        </p:nvSpPr>
        <p:spPr>
          <a:xfrm>
            <a:off x="5161788" y="3201922"/>
            <a:ext cx="1881378" cy="345187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8" name="object 13"/>
          <p:cNvSpPr/>
          <p:nvPr/>
        </p:nvSpPr>
        <p:spPr>
          <a:xfrm>
            <a:off x="5003290" y="3384803"/>
            <a:ext cx="2198371" cy="345187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9" name="object 14"/>
          <p:cNvSpPr/>
          <p:nvPr/>
        </p:nvSpPr>
        <p:spPr>
          <a:xfrm>
            <a:off x="4623815" y="3567684"/>
            <a:ext cx="2958846" cy="345186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object 15"/>
          <p:cNvSpPr/>
          <p:nvPr/>
        </p:nvSpPr>
        <p:spPr>
          <a:xfrm>
            <a:off x="4974334" y="3750564"/>
            <a:ext cx="2256284" cy="345187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1" name="object 16"/>
          <p:cNvSpPr/>
          <p:nvPr/>
        </p:nvSpPr>
        <p:spPr>
          <a:xfrm>
            <a:off x="5205983" y="3933443"/>
            <a:ext cx="1792987" cy="345187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2" name="object 17"/>
          <p:cNvSpPr txBox="1"/>
          <p:nvPr/>
        </p:nvSpPr>
        <p:spPr>
          <a:xfrm>
            <a:off x="4708652" y="2790696"/>
            <a:ext cx="2774951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905" algn="ctr">
              <a:spcBef>
                <a:spcPts val="100"/>
              </a:spcBef>
              <a:defRPr b="1" i="1" u="sng" spc="-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8</a:t>
            </a:r>
            <a:r>
              <a:rPr spc="-10"/>
              <a:t> </a:t>
            </a:r>
            <a:r>
              <a:t>ateliers</a:t>
            </a:r>
          </a:p>
          <a:p>
            <a:pPr indent="1270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 de</a:t>
            </a:r>
            <a:r>
              <a:rPr spc="0"/>
              <a:t> </a:t>
            </a:r>
            <a:r>
              <a:t>travail</a:t>
            </a:r>
          </a:p>
          <a:p>
            <a:pPr marR="385445" indent="392429"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30’’de récupération  pour changer</a:t>
            </a:r>
            <a:r>
              <a:rPr spc="-95"/>
              <a:t> </a:t>
            </a:r>
            <a:r>
              <a:t>d’ateliers</a:t>
            </a:r>
          </a:p>
          <a:p>
            <a:pPr marR="5080" indent="12700" algn="ctr">
              <a:defRPr sz="1200" b="1" i="1">
                <a:latin typeface="Verdana"/>
                <a:ea typeface="Verdana"/>
                <a:cs typeface="Verdana"/>
                <a:sym typeface="Verdana"/>
              </a:defRPr>
            </a:pPr>
            <a:r>
              <a:t>2 à 4 </a:t>
            </a:r>
            <a:r>
              <a:rPr spc="-5"/>
              <a:t>tours de circuit avec </a:t>
            </a:r>
            <a:r>
              <a:t>3</a:t>
            </a:r>
            <a:r>
              <a:rPr spc="-55"/>
              <a:t> </a:t>
            </a:r>
            <a:r>
              <a:rPr spc="-5"/>
              <a:t>min  de récupération</a:t>
            </a:r>
            <a:r>
              <a:rPr spc="-10"/>
              <a:t> </a:t>
            </a:r>
            <a:r>
              <a:rPr spc="-5"/>
              <a:t>passive</a:t>
            </a:r>
          </a:p>
          <a:p>
            <a:pPr algn="ctr">
              <a:defRPr sz="1200" b="1" i="1" spc="-5">
                <a:latin typeface="Verdana"/>
                <a:ea typeface="Verdana"/>
                <a:cs typeface="Verdana"/>
                <a:sym typeface="Verdana"/>
              </a:defRPr>
            </a:pPr>
            <a:r>
              <a:t>entre chaque</a:t>
            </a:r>
            <a:r>
              <a:rPr spc="-20"/>
              <a:t> </a:t>
            </a:r>
            <a:r>
              <a:t>bloc.</a:t>
            </a:r>
          </a:p>
        </p:txBody>
      </p:sp>
      <p:grpSp>
        <p:nvGrpSpPr>
          <p:cNvPr id="455" name="object 18"/>
          <p:cNvGrpSpPr/>
          <p:nvPr/>
        </p:nvGrpSpPr>
        <p:grpSpPr>
          <a:xfrm>
            <a:off x="3398645" y="1428240"/>
            <a:ext cx="4959012" cy="3866772"/>
            <a:chOff x="0" y="0"/>
            <a:chExt cx="4959011" cy="3866770"/>
          </a:xfrm>
        </p:grpSpPr>
        <p:sp>
          <p:nvSpPr>
            <p:cNvPr id="443" name="object 19"/>
            <p:cNvSpPr/>
            <p:nvPr/>
          </p:nvSpPr>
          <p:spPr>
            <a:xfrm>
              <a:off x="3766947" y="3322193"/>
              <a:ext cx="948309" cy="54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705" y="1407"/>
                  </a:lnTo>
                  <a:lnTo>
                    <a:pt x="19768" y="2693"/>
                  </a:lnTo>
                  <a:lnTo>
                    <a:pt x="18795" y="3857"/>
                  </a:lnTo>
                  <a:lnTo>
                    <a:pt x="17789" y="4896"/>
                  </a:lnTo>
                  <a:lnTo>
                    <a:pt x="16755" y="5807"/>
                  </a:lnTo>
                  <a:lnTo>
                    <a:pt x="15697" y="6588"/>
                  </a:lnTo>
                  <a:lnTo>
                    <a:pt x="14618" y="7236"/>
                  </a:lnTo>
                  <a:lnTo>
                    <a:pt x="13525" y="7749"/>
                  </a:lnTo>
                  <a:lnTo>
                    <a:pt x="12420" y="8123"/>
                  </a:lnTo>
                  <a:lnTo>
                    <a:pt x="11309" y="8357"/>
                  </a:lnTo>
                  <a:lnTo>
                    <a:pt x="10194" y="8448"/>
                  </a:lnTo>
                  <a:lnTo>
                    <a:pt x="9082" y="8394"/>
                  </a:lnTo>
                  <a:lnTo>
                    <a:pt x="7975" y="8191"/>
                  </a:lnTo>
                  <a:lnTo>
                    <a:pt x="10579" y="2292"/>
                  </a:lnTo>
                  <a:lnTo>
                    <a:pt x="0" y="7339"/>
                  </a:lnTo>
                  <a:lnTo>
                    <a:pt x="2051" y="21600"/>
                  </a:lnTo>
                  <a:lnTo>
                    <a:pt x="4657" y="15701"/>
                  </a:lnTo>
                  <a:lnTo>
                    <a:pt x="5696" y="15896"/>
                  </a:lnTo>
                  <a:lnTo>
                    <a:pt x="6736" y="15960"/>
                  </a:lnTo>
                  <a:lnTo>
                    <a:pt x="7775" y="15898"/>
                  </a:lnTo>
                  <a:lnTo>
                    <a:pt x="8809" y="15710"/>
                  </a:lnTo>
                  <a:lnTo>
                    <a:pt x="9836" y="15402"/>
                  </a:lnTo>
                  <a:lnTo>
                    <a:pt x="10852" y="14975"/>
                  </a:lnTo>
                  <a:lnTo>
                    <a:pt x="11853" y="14432"/>
                  </a:lnTo>
                  <a:lnTo>
                    <a:pt x="12837" y="13777"/>
                  </a:lnTo>
                  <a:lnTo>
                    <a:pt x="13801" y="13012"/>
                  </a:lnTo>
                  <a:lnTo>
                    <a:pt x="14741" y="12141"/>
                  </a:lnTo>
                  <a:lnTo>
                    <a:pt x="15654" y="11167"/>
                  </a:lnTo>
                  <a:lnTo>
                    <a:pt x="16536" y="10092"/>
                  </a:lnTo>
                  <a:lnTo>
                    <a:pt x="17386" y="8919"/>
                  </a:lnTo>
                  <a:lnTo>
                    <a:pt x="18198" y="7652"/>
                  </a:lnTo>
                  <a:lnTo>
                    <a:pt x="18971" y="6293"/>
                  </a:lnTo>
                  <a:lnTo>
                    <a:pt x="19701" y="4845"/>
                  </a:lnTo>
                  <a:lnTo>
                    <a:pt x="20384" y="3312"/>
                  </a:lnTo>
                  <a:lnTo>
                    <a:pt x="21019" y="169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4" name="object 20"/>
            <p:cNvSpPr/>
            <p:nvPr/>
          </p:nvSpPr>
          <p:spPr>
            <a:xfrm>
              <a:off x="4578223" y="2263395"/>
              <a:ext cx="380788" cy="115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56" y="0"/>
                  </a:moveTo>
                  <a:lnTo>
                    <a:pt x="0" y="3527"/>
                  </a:lnTo>
                  <a:lnTo>
                    <a:pt x="2016" y="4080"/>
                  </a:lnTo>
                  <a:lnTo>
                    <a:pt x="3870" y="4675"/>
                  </a:lnTo>
                  <a:lnTo>
                    <a:pt x="5561" y="5310"/>
                  </a:lnTo>
                  <a:lnTo>
                    <a:pt x="7088" y="5981"/>
                  </a:lnTo>
                  <a:lnTo>
                    <a:pt x="8450" y="6686"/>
                  </a:lnTo>
                  <a:lnTo>
                    <a:pt x="9647" y="7421"/>
                  </a:lnTo>
                  <a:lnTo>
                    <a:pt x="10678" y="8183"/>
                  </a:lnTo>
                  <a:lnTo>
                    <a:pt x="11542" y="8969"/>
                  </a:lnTo>
                  <a:lnTo>
                    <a:pt x="12239" y="9777"/>
                  </a:lnTo>
                  <a:lnTo>
                    <a:pt x="12768" y="10603"/>
                  </a:lnTo>
                  <a:lnTo>
                    <a:pt x="13129" y="11444"/>
                  </a:lnTo>
                  <a:lnTo>
                    <a:pt x="13320" y="12297"/>
                  </a:lnTo>
                  <a:lnTo>
                    <a:pt x="13341" y="13159"/>
                  </a:lnTo>
                  <a:lnTo>
                    <a:pt x="13191" y="14027"/>
                  </a:lnTo>
                  <a:lnTo>
                    <a:pt x="12869" y="14898"/>
                  </a:lnTo>
                  <a:lnTo>
                    <a:pt x="12376" y="15769"/>
                  </a:lnTo>
                  <a:lnTo>
                    <a:pt x="11709" y="16636"/>
                  </a:lnTo>
                  <a:lnTo>
                    <a:pt x="10869" y="17497"/>
                  </a:lnTo>
                  <a:lnTo>
                    <a:pt x="9855" y="18349"/>
                  </a:lnTo>
                  <a:lnTo>
                    <a:pt x="8666" y="19188"/>
                  </a:lnTo>
                  <a:lnTo>
                    <a:pt x="7301" y="20011"/>
                  </a:lnTo>
                  <a:lnTo>
                    <a:pt x="5760" y="20817"/>
                  </a:lnTo>
                  <a:lnTo>
                    <a:pt x="4041" y="21600"/>
                  </a:lnTo>
                  <a:lnTo>
                    <a:pt x="12304" y="18073"/>
                  </a:lnTo>
                  <a:lnTo>
                    <a:pt x="14022" y="17289"/>
                  </a:lnTo>
                  <a:lnTo>
                    <a:pt x="15562" y="16484"/>
                  </a:lnTo>
                  <a:lnTo>
                    <a:pt x="16927" y="15660"/>
                  </a:lnTo>
                  <a:lnTo>
                    <a:pt x="18115" y="14821"/>
                  </a:lnTo>
                  <a:lnTo>
                    <a:pt x="19129" y="13970"/>
                  </a:lnTo>
                  <a:lnTo>
                    <a:pt x="19969" y="13109"/>
                  </a:lnTo>
                  <a:lnTo>
                    <a:pt x="20635" y="12241"/>
                  </a:lnTo>
                  <a:lnTo>
                    <a:pt x="21129" y="11371"/>
                  </a:lnTo>
                  <a:lnTo>
                    <a:pt x="21450" y="10500"/>
                  </a:lnTo>
                  <a:lnTo>
                    <a:pt x="21600" y="9632"/>
                  </a:lnTo>
                  <a:lnTo>
                    <a:pt x="21579" y="8770"/>
                  </a:lnTo>
                  <a:lnTo>
                    <a:pt x="21388" y="7917"/>
                  </a:lnTo>
                  <a:lnTo>
                    <a:pt x="21028" y="7076"/>
                  </a:lnTo>
                  <a:lnTo>
                    <a:pt x="20499" y="6250"/>
                  </a:lnTo>
                  <a:lnTo>
                    <a:pt x="19802" y="5442"/>
                  </a:lnTo>
                  <a:lnTo>
                    <a:pt x="18937" y="4655"/>
                  </a:lnTo>
                  <a:lnTo>
                    <a:pt x="17906" y="3893"/>
                  </a:lnTo>
                  <a:lnTo>
                    <a:pt x="16709" y="3158"/>
                  </a:lnTo>
                  <a:lnTo>
                    <a:pt x="15346" y="2454"/>
                  </a:lnTo>
                  <a:lnTo>
                    <a:pt x="13819" y="1782"/>
                  </a:lnTo>
                  <a:lnTo>
                    <a:pt x="12127" y="1148"/>
                  </a:lnTo>
                  <a:lnTo>
                    <a:pt x="10273" y="553"/>
                  </a:lnTo>
                  <a:lnTo>
                    <a:pt x="8256" y="0"/>
                  </a:lnTo>
                  <a:close/>
                </a:path>
              </a:pathLst>
            </a:custGeom>
            <a:solidFill>
              <a:srgbClr val="CD7A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5" name="object 21"/>
            <p:cNvSpPr/>
            <p:nvPr/>
          </p:nvSpPr>
          <p:spPr>
            <a:xfrm>
              <a:off x="3766947" y="2263395"/>
              <a:ext cx="1192065" cy="160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3" y="14264"/>
                  </a:moveTo>
                  <a:lnTo>
                    <a:pt x="16471" y="14741"/>
                  </a:lnTo>
                  <a:lnTo>
                    <a:pt x="15726" y="15178"/>
                  </a:lnTo>
                  <a:lnTo>
                    <a:pt x="14952" y="15574"/>
                  </a:lnTo>
                  <a:lnTo>
                    <a:pt x="14152" y="15927"/>
                  </a:lnTo>
                  <a:lnTo>
                    <a:pt x="13329" y="16236"/>
                  </a:lnTo>
                  <a:lnTo>
                    <a:pt x="12487" y="16501"/>
                  </a:lnTo>
                  <a:lnTo>
                    <a:pt x="11629" y="16721"/>
                  </a:lnTo>
                  <a:lnTo>
                    <a:pt x="10759" y="16895"/>
                  </a:lnTo>
                  <a:lnTo>
                    <a:pt x="9880" y="17023"/>
                  </a:lnTo>
                  <a:lnTo>
                    <a:pt x="8996" y="17102"/>
                  </a:lnTo>
                  <a:lnTo>
                    <a:pt x="8110" y="17133"/>
                  </a:lnTo>
                  <a:lnTo>
                    <a:pt x="7225" y="17115"/>
                  </a:lnTo>
                  <a:lnTo>
                    <a:pt x="6344" y="17046"/>
                  </a:lnTo>
                  <a:lnTo>
                    <a:pt x="8416" y="15042"/>
                  </a:lnTo>
                  <a:lnTo>
                    <a:pt x="0" y="16756"/>
                  </a:lnTo>
                  <a:lnTo>
                    <a:pt x="1632" y="21600"/>
                  </a:lnTo>
                  <a:lnTo>
                    <a:pt x="3705" y="19597"/>
                  </a:lnTo>
                  <a:lnTo>
                    <a:pt x="4552" y="19664"/>
                  </a:lnTo>
                  <a:lnTo>
                    <a:pt x="5402" y="19684"/>
                  </a:lnTo>
                  <a:lnTo>
                    <a:pt x="6252" y="19659"/>
                  </a:lnTo>
                  <a:lnTo>
                    <a:pt x="7099" y="19590"/>
                  </a:lnTo>
                  <a:lnTo>
                    <a:pt x="7940" y="19476"/>
                  </a:lnTo>
                  <a:lnTo>
                    <a:pt x="8773" y="19320"/>
                  </a:lnTo>
                  <a:lnTo>
                    <a:pt x="9594" y="19122"/>
                  </a:lnTo>
                  <a:lnTo>
                    <a:pt x="10401" y="18883"/>
                  </a:lnTo>
                  <a:lnTo>
                    <a:pt x="11191" y="18604"/>
                  </a:lnTo>
                  <a:lnTo>
                    <a:pt x="11960" y="18286"/>
                  </a:lnTo>
                  <a:lnTo>
                    <a:pt x="12707" y="17930"/>
                  </a:lnTo>
                  <a:lnTo>
                    <a:pt x="13427" y="17537"/>
                  </a:lnTo>
                  <a:lnTo>
                    <a:pt x="14119" y="17107"/>
                  </a:lnTo>
                  <a:lnTo>
                    <a:pt x="14778" y="16642"/>
                  </a:lnTo>
                  <a:lnTo>
                    <a:pt x="15404" y="16143"/>
                  </a:lnTo>
                  <a:lnTo>
                    <a:pt x="15991" y="15610"/>
                  </a:lnTo>
                  <a:lnTo>
                    <a:pt x="18631" y="13061"/>
                  </a:lnTo>
                  <a:lnTo>
                    <a:pt x="19179" y="12495"/>
                  </a:lnTo>
                  <a:lnTo>
                    <a:pt x="19671" y="11913"/>
                  </a:lnTo>
                  <a:lnTo>
                    <a:pt x="20107" y="11318"/>
                  </a:lnTo>
                  <a:lnTo>
                    <a:pt x="20487" y="10711"/>
                  </a:lnTo>
                  <a:lnTo>
                    <a:pt x="20811" y="10096"/>
                  </a:lnTo>
                  <a:lnTo>
                    <a:pt x="21079" y="9473"/>
                  </a:lnTo>
                  <a:lnTo>
                    <a:pt x="21292" y="8847"/>
                  </a:lnTo>
                  <a:lnTo>
                    <a:pt x="21449" y="8217"/>
                  </a:lnTo>
                  <a:lnTo>
                    <a:pt x="21552" y="7588"/>
                  </a:lnTo>
                  <a:lnTo>
                    <a:pt x="21600" y="6961"/>
                  </a:lnTo>
                  <a:lnTo>
                    <a:pt x="21593" y="6338"/>
                  </a:lnTo>
                  <a:lnTo>
                    <a:pt x="21532" y="5721"/>
                  </a:lnTo>
                  <a:lnTo>
                    <a:pt x="21417" y="5114"/>
                  </a:lnTo>
                  <a:lnTo>
                    <a:pt x="21248" y="4517"/>
                  </a:lnTo>
                  <a:lnTo>
                    <a:pt x="21026" y="3933"/>
                  </a:lnTo>
                  <a:lnTo>
                    <a:pt x="20749" y="3364"/>
                  </a:lnTo>
                  <a:lnTo>
                    <a:pt x="20420" y="2814"/>
                  </a:lnTo>
                  <a:lnTo>
                    <a:pt x="20038" y="2282"/>
                  </a:lnTo>
                  <a:lnTo>
                    <a:pt x="19602" y="1773"/>
                  </a:lnTo>
                  <a:lnTo>
                    <a:pt x="19114" y="1288"/>
                  </a:lnTo>
                  <a:lnTo>
                    <a:pt x="18574" y="829"/>
                  </a:lnTo>
                  <a:lnTo>
                    <a:pt x="17982" y="399"/>
                  </a:lnTo>
                  <a:lnTo>
                    <a:pt x="17337" y="0"/>
                  </a:lnTo>
                  <a:lnTo>
                    <a:pt x="14700" y="2549"/>
                  </a:lnTo>
                  <a:lnTo>
                    <a:pt x="15344" y="2949"/>
                  </a:lnTo>
                  <a:lnTo>
                    <a:pt x="15936" y="3379"/>
                  </a:lnTo>
                  <a:lnTo>
                    <a:pt x="16477" y="3837"/>
                  </a:lnTo>
                  <a:lnTo>
                    <a:pt x="16964" y="4322"/>
                  </a:lnTo>
                  <a:lnTo>
                    <a:pt x="17399" y="4832"/>
                  </a:lnTo>
                  <a:lnTo>
                    <a:pt x="17782" y="5363"/>
                  </a:lnTo>
                  <a:lnTo>
                    <a:pt x="18111" y="5914"/>
                  </a:lnTo>
                  <a:lnTo>
                    <a:pt x="18387" y="6482"/>
                  </a:lnTo>
                  <a:lnTo>
                    <a:pt x="18610" y="7066"/>
                  </a:lnTo>
                  <a:lnTo>
                    <a:pt x="18779" y="7663"/>
                  </a:lnTo>
                  <a:lnTo>
                    <a:pt x="18894" y="8271"/>
                  </a:lnTo>
                  <a:lnTo>
                    <a:pt x="18955" y="8887"/>
                  </a:lnTo>
                  <a:lnTo>
                    <a:pt x="18962" y="9510"/>
                  </a:lnTo>
                  <a:lnTo>
                    <a:pt x="18914" y="10137"/>
                  </a:lnTo>
                  <a:lnTo>
                    <a:pt x="18811" y="10767"/>
                  </a:lnTo>
                  <a:lnTo>
                    <a:pt x="18653" y="11396"/>
                  </a:lnTo>
                  <a:lnTo>
                    <a:pt x="18441" y="12023"/>
                  </a:lnTo>
                  <a:lnTo>
                    <a:pt x="18172" y="12645"/>
                  </a:lnTo>
                  <a:lnTo>
                    <a:pt x="17848" y="13260"/>
                  </a:lnTo>
                  <a:lnTo>
                    <a:pt x="17468" y="13867"/>
                  </a:lnTo>
                  <a:lnTo>
                    <a:pt x="17032" y="14462"/>
                  </a:lnTo>
                  <a:lnTo>
                    <a:pt x="16540" y="15044"/>
                  </a:lnTo>
                  <a:lnTo>
                    <a:pt x="15991" y="1561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6" name="object 22"/>
            <p:cNvSpPr/>
            <p:nvPr/>
          </p:nvSpPr>
          <p:spPr>
            <a:xfrm>
              <a:off x="667004" y="0"/>
              <a:ext cx="966343" cy="40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71" y="0"/>
                  </a:moveTo>
                  <a:lnTo>
                    <a:pt x="18023" y="6600"/>
                  </a:lnTo>
                  <a:lnTo>
                    <a:pt x="17044" y="5876"/>
                  </a:lnTo>
                  <a:lnTo>
                    <a:pt x="16049" y="5323"/>
                  </a:lnTo>
                  <a:lnTo>
                    <a:pt x="15042" y="4938"/>
                  </a:lnTo>
                  <a:lnTo>
                    <a:pt x="14025" y="4719"/>
                  </a:lnTo>
                  <a:lnTo>
                    <a:pt x="13003" y="4663"/>
                  </a:lnTo>
                  <a:lnTo>
                    <a:pt x="11978" y="4768"/>
                  </a:lnTo>
                  <a:lnTo>
                    <a:pt x="10954" y="5032"/>
                  </a:lnTo>
                  <a:lnTo>
                    <a:pt x="9935" y="5452"/>
                  </a:lnTo>
                  <a:lnTo>
                    <a:pt x="8924" y="6025"/>
                  </a:lnTo>
                  <a:lnTo>
                    <a:pt x="7925" y="6750"/>
                  </a:lnTo>
                  <a:lnTo>
                    <a:pt x="6940" y="7623"/>
                  </a:lnTo>
                  <a:lnTo>
                    <a:pt x="5973" y="8642"/>
                  </a:lnTo>
                  <a:lnTo>
                    <a:pt x="5028" y="9805"/>
                  </a:lnTo>
                  <a:lnTo>
                    <a:pt x="4107" y="11108"/>
                  </a:lnTo>
                  <a:lnTo>
                    <a:pt x="3215" y="12551"/>
                  </a:lnTo>
                  <a:lnTo>
                    <a:pt x="2355" y="14130"/>
                  </a:lnTo>
                  <a:lnTo>
                    <a:pt x="1530" y="15843"/>
                  </a:lnTo>
                  <a:lnTo>
                    <a:pt x="744" y="17686"/>
                  </a:lnTo>
                  <a:lnTo>
                    <a:pt x="0" y="19659"/>
                  </a:lnTo>
                  <a:lnTo>
                    <a:pt x="1016" y="18208"/>
                  </a:lnTo>
                  <a:lnTo>
                    <a:pt x="2058" y="16934"/>
                  </a:lnTo>
                  <a:lnTo>
                    <a:pt x="3122" y="15838"/>
                  </a:lnTo>
                  <a:lnTo>
                    <a:pt x="4203" y="14922"/>
                  </a:lnTo>
                  <a:lnTo>
                    <a:pt x="5298" y="14187"/>
                  </a:lnTo>
                  <a:lnTo>
                    <a:pt x="6402" y="13634"/>
                  </a:lnTo>
                  <a:lnTo>
                    <a:pt x="7510" y="13265"/>
                  </a:lnTo>
                  <a:lnTo>
                    <a:pt x="8619" y="13082"/>
                  </a:lnTo>
                  <a:lnTo>
                    <a:pt x="9723" y="13086"/>
                  </a:lnTo>
                  <a:lnTo>
                    <a:pt x="10819" y="13278"/>
                  </a:lnTo>
                  <a:lnTo>
                    <a:pt x="11902" y="13660"/>
                  </a:lnTo>
                  <a:lnTo>
                    <a:pt x="12968" y="14233"/>
                  </a:lnTo>
                  <a:lnTo>
                    <a:pt x="14012" y="15000"/>
                  </a:lnTo>
                  <a:lnTo>
                    <a:pt x="10864" y="21600"/>
                  </a:lnTo>
                  <a:lnTo>
                    <a:pt x="21600" y="19713"/>
                  </a:lnTo>
                  <a:lnTo>
                    <a:pt x="21171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7" name="object 23"/>
            <p:cNvSpPr/>
            <p:nvPr/>
          </p:nvSpPr>
          <p:spPr>
            <a:xfrm>
              <a:off x="307024" y="283717"/>
              <a:ext cx="443928" cy="112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869" y="3032"/>
                  </a:lnTo>
                  <a:lnTo>
                    <a:pt x="11029" y="3713"/>
                  </a:lnTo>
                  <a:lnTo>
                    <a:pt x="9328" y="4428"/>
                  </a:lnTo>
                  <a:lnTo>
                    <a:pt x="7766" y="5173"/>
                  </a:lnTo>
                  <a:lnTo>
                    <a:pt x="6344" y="5945"/>
                  </a:lnTo>
                  <a:lnTo>
                    <a:pt x="5062" y="6741"/>
                  </a:lnTo>
                  <a:lnTo>
                    <a:pt x="3923" y="7559"/>
                  </a:lnTo>
                  <a:lnTo>
                    <a:pt x="2926" y="8393"/>
                  </a:lnTo>
                  <a:lnTo>
                    <a:pt x="2073" y="9243"/>
                  </a:lnTo>
                  <a:lnTo>
                    <a:pt x="1365" y="10104"/>
                  </a:lnTo>
                  <a:lnTo>
                    <a:pt x="803" y="10973"/>
                  </a:lnTo>
                  <a:lnTo>
                    <a:pt x="387" y="11848"/>
                  </a:lnTo>
                  <a:lnTo>
                    <a:pt x="119" y="12724"/>
                  </a:lnTo>
                  <a:lnTo>
                    <a:pt x="0" y="13599"/>
                  </a:lnTo>
                  <a:lnTo>
                    <a:pt x="30" y="14470"/>
                  </a:lnTo>
                  <a:lnTo>
                    <a:pt x="211" y="15334"/>
                  </a:lnTo>
                  <a:lnTo>
                    <a:pt x="544" y="16187"/>
                  </a:lnTo>
                  <a:lnTo>
                    <a:pt x="1029" y="17027"/>
                  </a:lnTo>
                  <a:lnTo>
                    <a:pt x="1667" y="17849"/>
                  </a:lnTo>
                  <a:lnTo>
                    <a:pt x="2460" y="18652"/>
                  </a:lnTo>
                  <a:lnTo>
                    <a:pt x="3408" y="19432"/>
                  </a:lnTo>
                  <a:lnTo>
                    <a:pt x="4513" y="20185"/>
                  </a:lnTo>
                  <a:lnTo>
                    <a:pt x="5775" y="20909"/>
                  </a:lnTo>
                  <a:lnTo>
                    <a:pt x="7196" y="21600"/>
                  </a:lnTo>
                  <a:lnTo>
                    <a:pt x="15921" y="18566"/>
                  </a:lnTo>
                  <a:lnTo>
                    <a:pt x="14501" y="17874"/>
                  </a:lnTo>
                  <a:lnTo>
                    <a:pt x="13240" y="17150"/>
                  </a:lnTo>
                  <a:lnTo>
                    <a:pt x="12136" y="16397"/>
                  </a:lnTo>
                  <a:lnTo>
                    <a:pt x="11188" y="15618"/>
                  </a:lnTo>
                  <a:lnTo>
                    <a:pt x="10395" y="14815"/>
                  </a:lnTo>
                  <a:lnTo>
                    <a:pt x="9757" y="13993"/>
                  </a:lnTo>
                  <a:lnTo>
                    <a:pt x="9272" y="13153"/>
                  </a:lnTo>
                  <a:lnTo>
                    <a:pt x="8939" y="12300"/>
                  </a:lnTo>
                  <a:lnTo>
                    <a:pt x="8759" y="11437"/>
                  </a:lnTo>
                  <a:lnTo>
                    <a:pt x="8728" y="10566"/>
                  </a:lnTo>
                  <a:lnTo>
                    <a:pt x="8848" y="9691"/>
                  </a:lnTo>
                  <a:lnTo>
                    <a:pt x="9116" y="8814"/>
                  </a:lnTo>
                  <a:lnTo>
                    <a:pt x="9531" y="7940"/>
                  </a:lnTo>
                  <a:lnTo>
                    <a:pt x="10094" y="7071"/>
                  </a:lnTo>
                  <a:lnTo>
                    <a:pt x="10802" y="6210"/>
                  </a:lnTo>
                  <a:lnTo>
                    <a:pt x="11655" y="5361"/>
                  </a:lnTo>
                  <a:lnTo>
                    <a:pt x="12652" y="4526"/>
                  </a:lnTo>
                  <a:lnTo>
                    <a:pt x="13791" y="3709"/>
                  </a:lnTo>
                  <a:lnTo>
                    <a:pt x="15073" y="2913"/>
                  </a:lnTo>
                  <a:lnTo>
                    <a:pt x="16496" y="2141"/>
                  </a:lnTo>
                  <a:lnTo>
                    <a:pt x="18058" y="1396"/>
                  </a:lnTo>
                  <a:lnTo>
                    <a:pt x="19760" y="6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D7A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8" name="object 24"/>
            <p:cNvSpPr/>
            <p:nvPr/>
          </p:nvSpPr>
          <p:spPr>
            <a:xfrm>
              <a:off x="307023" y="0"/>
              <a:ext cx="1326326" cy="140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62" y="5670"/>
                  </a:moveTo>
                  <a:lnTo>
                    <a:pt x="6602" y="5251"/>
                  </a:lnTo>
                  <a:lnTo>
                    <a:pt x="7361" y="4884"/>
                  </a:lnTo>
                  <a:lnTo>
                    <a:pt x="8136" y="4568"/>
                  </a:lnTo>
                  <a:lnTo>
                    <a:pt x="8924" y="4303"/>
                  </a:lnTo>
                  <a:lnTo>
                    <a:pt x="9722" y="4091"/>
                  </a:lnTo>
                  <a:lnTo>
                    <a:pt x="10526" y="3932"/>
                  </a:lnTo>
                  <a:lnTo>
                    <a:pt x="11334" y="3826"/>
                  </a:lnTo>
                  <a:lnTo>
                    <a:pt x="12142" y="3773"/>
                  </a:lnTo>
                  <a:lnTo>
                    <a:pt x="12947" y="3774"/>
                  </a:lnTo>
                  <a:lnTo>
                    <a:pt x="13745" y="3829"/>
                  </a:lnTo>
                  <a:lnTo>
                    <a:pt x="14534" y="3940"/>
                  </a:lnTo>
                  <a:lnTo>
                    <a:pt x="15311" y="4105"/>
                  </a:lnTo>
                  <a:lnTo>
                    <a:pt x="16072" y="4326"/>
                  </a:lnTo>
                  <a:lnTo>
                    <a:pt x="13778" y="6229"/>
                  </a:lnTo>
                  <a:lnTo>
                    <a:pt x="21600" y="5685"/>
                  </a:lnTo>
                  <a:lnTo>
                    <a:pt x="21288" y="0"/>
                  </a:lnTo>
                  <a:lnTo>
                    <a:pt x="18994" y="1904"/>
                  </a:lnTo>
                  <a:lnTo>
                    <a:pt x="18263" y="1690"/>
                  </a:lnTo>
                  <a:lnTo>
                    <a:pt x="17518" y="1528"/>
                  </a:lnTo>
                  <a:lnTo>
                    <a:pt x="16762" y="1417"/>
                  </a:lnTo>
                  <a:lnTo>
                    <a:pt x="15999" y="1357"/>
                  </a:lnTo>
                  <a:lnTo>
                    <a:pt x="15231" y="1346"/>
                  </a:lnTo>
                  <a:lnTo>
                    <a:pt x="14460" y="1385"/>
                  </a:lnTo>
                  <a:lnTo>
                    <a:pt x="13689" y="1473"/>
                  </a:lnTo>
                  <a:lnTo>
                    <a:pt x="12922" y="1608"/>
                  </a:lnTo>
                  <a:lnTo>
                    <a:pt x="12160" y="1792"/>
                  </a:lnTo>
                  <a:lnTo>
                    <a:pt x="11408" y="2022"/>
                  </a:lnTo>
                  <a:lnTo>
                    <a:pt x="10666" y="2298"/>
                  </a:lnTo>
                  <a:lnTo>
                    <a:pt x="9939" y="2621"/>
                  </a:lnTo>
                  <a:lnTo>
                    <a:pt x="9230" y="2988"/>
                  </a:lnTo>
                  <a:lnTo>
                    <a:pt x="8539" y="3401"/>
                  </a:lnTo>
                  <a:lnTo>
                    <a:pt x="7872" y="3857"/>
                  </a:lnTo>
                  <a:lnTo>
                    <a:pt x="7230" y="4357"/>
                  </a:lnTo>
                  <a:lnTo>
                    <a:pt x="4307" y="6777"/>
                  </a:lnTo>
                  <a:lnTo>
                    <a:pt x="3692" y="7321"/>
                  </a:lnTo>
                  <a:lnTo>
                    <a:pt x="3122" y="7892"/>
                  </a:lnTo>
                  <a:lnTo>
                    <a:pt x="2599" y="8487"/>
                  </a:lnTo>
                  <a:lnTo>
                    <a:pt x="2123" y="9103"/>
                  </a:lnTo>
                  <a:lnTo>
                    <a:pt x="1694" y="9739"/>
                  </a:lnTo>
                  <a:lnTo>
                    <a:pt x="1313" y="10391"/>
                  </a:lnTo>
                  <a:lnTo>
                    <a:pt x="979" y="11057"/>
                  </a:lnTo>
                  <a:lnTo>
                    <a:pt x="694" y="11736"/>
                  </a:lnTo>
                  <a:lnTo>
                    <a:pt x="457" y="12423"/>
                  </a:lnTo>
                  <a:lnTo>
                    <a:pt x="269" y="13117"/>
                  </a:lnTo>
                  <a:lnTo>
                    <a:pt x="130" y="13815"/>
                  </a:lnTo>
                  <a:lnTo>
                    <a:pt x="40" y="14514"/>
                  </a:lnTo>
                  <a:lnTo>
                    <a:pt x="0" y="15213"/>
                  </a:lnTo>
                  <a:lnTo>
                    <a:pt x="10" y="15909"/>
                  </a:lnTo>
                  <a:lnTo>
                    <a:pt x="71" y="16598"/>
                  </a:lnTo>
                  <a:lnTo>
                    <a:pt x="182" y="17279"/>
                  </a:lnTo>
                  <a:lnTo>
                    <a:pt x="344" y="17949"/>
                  </a:lnTo>
                  <a:lnTo>
                    <a:pt x="558" y="18606"/>
                  </a:lnTo>
                  <a:lnTo>
                    <a:pt x="823" y="19247"/>
                  </a:lnTo>
                  <a:lnTo>
                    <a:pt x="1141" y="19869"/>
                  </a:lnTo>
                  <a:lnTo>
                    <a:pt x="1511" y="20470"/>
                  </a:lnTo>
                  <a:lnTo>
                    <a:pt x="1933" y="21048"/>
                  </a:lnTo>
                  <a:lnTo>
                    <a:pt x="2408" y="21600"/>
                  </a:lnTo>
                  <a:lnTo>
                    <a:pt x="5329" y="19178"/>
                  </a:lnTo>
                  <a:lnTo>
                    <a:pt x="4854" y="18626"/>
                  </a:lnTo>
                  <a:lnTo>
                    <a:pt x="4431" y="18048"/>
                  </a:lnTo>
                  <a:lnTo>
                    <a:pt x="4062" y="17447"/>
                  </a:lnTo>
                  <a:lnTo>
                    <a:pt x="3745" y="16824"/>
                  </a:lnTo>
                  <a:lnTo>
                    <a:pt x="3479" y="16184"/>
                  </a:lnTo>
                  <a:lnTo>
                    <a:pt x="3266" y="15527"/>
                  </a:lnTo>
                  <a:lnTo>
                    <a:pt x="3103" y="14857"/>
                  </a:lnTo>
                  <a:lnTo>
                    <a:pt x="2992" y="14176"/>
                  </a:lnTo>
                  <a:lnTo>
                    <a:pt x="2932" y="13487"/>
                  </a:lnTo>
                  <a:lnTo>
                    <a:pt x="2921" y="12792"/>
                  </a:lnTo>
                  <a:lnTo>
                    <a:pt x="2961" y="12093"/>
                  </a:lnTo>
                  <a:lnTo>
                    <a:pt x="3051" y="11394"/>
                  </a:lnTo>
                  <a:lnTo>
                    <a:pt x="3190" y="10696"/>
                  </a:lnTo>
                  <a:lnTo>
                    <a:pt x="3378" y="10002"/>
                  </a:lnTo>
                  <a:lnTo>
                    <a:pt x="3615" y="9315"/>
                  </a:lnTo>
                  <a:lnTo>
                    <a:pt x="3901" y="8637"/>
                  </a:lnTo>
                  <a:lnTo>
                    <a:pt x="4235" y="7970"/>
                  </a:lnTo>
                  <a:lnTo>
                    <a:pt x="4616" y="7318"/>
                  </a:lnTo>
                  <a:lnTo>
                    <a:pt x="5045" y="6682"/>
                  </a:lnTo>
                  <a:lnTo>
                    <a:pt x="5521" y="6066"/>
                  </a:lnTo>
                  <a:lnTo>
                    <a:pt x="6044" y="5471"/>
                  </a:lnTo>
                  <a:lnTo>
                    <a:pt x="6614" y="4901"/>
                  </a:lnTo>
                  <a:lnTo>
                    <a:pt x="7230" y="4357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9" name="object 25"/>
            <p:cNvSpPr/>
            <p:nvPr/>
          </p:nvSpPr>
          <p:spPr>
            <a:xfrm>
              <a:off x="0" y="2698623"/>
              <a:ext cx="693929" cy="89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80" y="0"/>
                  </a:moveTo>
                  <a:lnTo>
                    <a:pt x="0" y="3730"/>
                  </a:lnTo>
                  <a:lnTo>
                    <a:pt x="5210" y="5774"/>
                  </a:lnTo>
                  <a:lnTo>
                    <a:pt x="5322" y="6874"/>
                  </a:lnTo>
                  <a:lnTo>
                    <a:pt x="5535" y="7960"/>
                  </a:lnTo>
                  <a:lnTo>
                    <a:pt x="5846" y="9031"/>
                  </a:lnTo>
                  <a:lnTo>
                    <a:pt x="6252" y="10084"/>
                  </a:lnTo>
                  <a:lnTo>
                    <a:pt x="6749" y="11115"/>
                  </a:lnTo>
                  <a:lnTo>
                    <a:pt x="7335" y="12121"/>
                  </a:lnTo>
                  <a:lnTo>
                    <a:pt x="8007" y="13100"/>
                  </a:lnTo>
                  <a:lnTo>
                    <a:pt x="8760" y="14048"/>
                  </a:lnTo>
                  <a:lnTo>
                    <a:pt x="9593" y="14962"/>
                  </a:lnTo>
                  <a:lnTo>
                    <a:pt x="10502" y="15840"/>
                  </a:lnTo>
                  <a:lnTo>
                    <a:pt x="11485" y="16678"/>
                  </a:lnTo>
                  <a:lnTo>
                    <a:pt x="12537" y="17474"/>
                  </a:lnTo>
                  <a:lnTo>
                    <a:pt x="13656" y="18224"/>
                  </a:lnTo>
                  <a:lnTo>
                    <a:pt x="14839" y="18925"/>
                  </a:lnTo>
                  <a:lnTo>
                    <a:pt x="16082" y="19575"/>
                  </a:lnTo>
                  <a:lnTo>
                    <a:pt x="17383" y="20171"/>
                  </a:lnTo>
                  <a:lnTo>
                    <a:pt x="18738" y="20709"/>
                  </a:lnTo>
                  <a:lnTo>
                    <a:pt x="20145" y="21186"/>
                  </a:lnTo>
                  <a:lnTo>
                    <a:pt x="21600" y="21600"/>
                  </a:lnTo>
                  <a:lnTo>
                    <a:pt x="20288" y="20828"/>
                  </a:lnTo>
                  <a:lnTo>
                    <a:pt x="19059" y="20000"/>
                  </a:lnTo>
                  <a:lnTo>
                    <a:pt x="17915" y="19120"/>
                  </a:lnTo>
                  <a:lnTo>
                    <a:pt x="16859" y="18192"/>
                  </a:lnTo>
                  <a:lnTo>
                    <a:pt x="15895" y="17221"/>
                  </a:lnTo>
                  <a:lnTo>
                    <a:pt x="15025" y="16210"/>
                  </a:lnTo>
                  <a:lnTo>
                    <a:pt x="14253" y="15163"/>
                  </a:lnTo>
                  <a:lnTo>
                    <a:pt x="13581" y="14085"/>
                  </a:lnTo>
                  <a:lnTo>
                    <a:pt x="13014" y="12981"/>
                  </a:lnTo>
                  <a:lnTo>
                    <a:pt x="12553" y="11853"/>
                  </a:lnTo>
                  <a:lnTo>
                    <a:pt x="12201" y="10707"/>
                  </a:lnTo>
                  <a:lnTo>
                    <a:pt x="11962" y="9546"/>
                  </a:lnTo>
                  <a:lnTo>
                    <a:pt x="11840" y="8374"/>
                  </a:lnTo>
                  <a:lnTo>
                    <a:pt x="17046" y="10418"/>
                  </a:lnTo>
                  <a:lnTo>
                    <a:pt x="10480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0" name="object 26"/>
            <p:cNvSpPr/>
            <p:nvPr/>
          </p:nvSpPr>
          <p:spPr>
            <a:xfrm>
              <a:off x="583437" y="3300985"/>
              <a:ext cx="1152654" cy="44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9" y="0"/>
                  </a:moveTo>
                  <a:lnTo>
                    <a:pt x="17186" y="1967"/>
                  </a:lnTo>
                  <a:lnTo>
                    <a:pt x="16711" y="3817"/>
                  </a:lnTo>
                  <a:lnTo>
                    <a:pt x="16187" y="5549"/>
                  </a:lnTo>
                  <a:lnTo>
                    <a:pt x="15617" y="7160"/>
                  </a:lnTo>
                  <a:lnTo>
                    <a:pt x="15004" y="8649"/>
                  </a:lnTo>
                  <a:lnTo>
                    <a:pt x="14351" y="10012"/>
                  </a:lnTo>
                  <a:lnTo>
                    <a:pt x="13661" y="11249"/>
                  </a:lnTo>
                  <a:lnTo>
                    <a:pt x="12937" y="12357"/>
                  </a:lnTo>
                  <a:lnTo>
                    <a:pt x="12181" y="13335"/>
                  </a:lnTo>
                  <a:lnTo>
                    <a:pt x="11397" y="14179"/>
                  </a:lnTo>
                  <a:lnTo>
                    <a:pt x="10588" y="14888"/>
                  </a:lnTo>
                  <a:lnTo>
                    <a:pt x="9757" y="15461"/>
                  </a:lnTo>
                  <a:lnTo>
                    <a:pt x="8907" y="15894"/>
                  </a:lnTo>
                  <a:lnTo>
                    <a:pt x="8040" y="16186"/>
                  </a:lnTo>
                  <a:lnTo>
                    <a:pt x="7160" y="16335"/>
                  </a:lnTo>
                  <a:lnTo>
                    <a:pt x="6270" y="16339"/>
                  </a:lnTo>
                  <a:lnTo>
                    <a:pt x="5372" y="16196"/>
                  </a:lnTo>
                  <a:lnTo>
                    <a:pt x="4470" y="15903"/>
                  </a:lnTo>
                  <a:lnTo>
                    <a:pt x="3567" y="15459"/>
                  </a:lnTo>
                  <a:lnTo>
                    <a:pt x="2665" y="14862"/>
                  </a:lnTo>
                  <a:lnTo>
                    <a:pt x="1768" y="14109"/>
                  </a:lnTo>
                  <a:lnTo>
                    <a:pt x="879" y="13199"/>
                  </a:lnTo>
                  <a:lnTo>
                    <a:pt x="0" y="12129"/>
                  </a:lnTo>
                  <a:lnTo>
                    <a:pt x="3991" y="17388"/>
                  </a:lnTo>
                  <a:lnTo>
                    <a:pt x="4870" y="18458"/>
                  </a:lnTo>
                  <a:lnTo>
                    <a:pt x="5759" y="19369"/>
                  </a:lnTo>
                  <a:lnTo>
                    <a:pt x="6656" y="20122"/>
                  </a:lnTo>
                  <a:lnTo>
                    <a:pt x="7558" y="20720"/>
                  </a:lnTo>
                  <a:lnTo>
                    <a:pt x="8461" y="21164"/>
                  </a:lnTo>
                  <a:lnTo>
                    <a:pt x="9363" y="21457"/>
                  </a:lnTo>
                  <a:lnTo>
                    <a:pt x="10261" y="21600"/>
                  </a:lnTo>
                  <a:lnTo>
                    <a:pt x="11151" y="21596"/>
                  </a:lnTo>
                  <a:lnTo>
                    <a:pt x="12031" y="21447"/>
                  </a:lnTo>
                  <a:lnTo>
                    <a:pt x="12898" y="21155"/>
                  </a:lnTo>
                  <a:lnTo>
                    <a:pt x="13748" y="20721"/>
                  </a:lnTo>
                  <a:lnTo>
                    <a:pt x="14579" y="20149"/>
                  </a:lnTo>
                  <a:lnTo>
                    <a:pt x="15388" y="19439"/>
                  </a:lnTo>
                  <a:lnTo>
                    <a:pt x="16172" y="18595"/>
                  </a:lnTo>
                  <a:lnTo>
                    <a:pt x="16928" y="17617"/>
                  </a:lnTo>
                  <a:lnTo>
                    <a:pt x="17652" y="16509"/>
                  </a:lnTo>
                  <a:lnTo>
                    <a:pt x="18342" y="15272"/>
                  </a:lnTo>
                  <a:lnTo>
                    <a:pt x="18996" y="13908"/>
                  </a:lnTo>
                  <a:lnTo>
                    <a:pt x="19609" y="12419"/>
                  </a:lnTo>
                  <a:lnTo>
                    <a:pt x="20178" y="10808"/>
                  </a:lnTo>
                  <a:lnTo>
                    <a:pt x="20702" y="9076"/>
                  </a:lnTo>
                  <a:lnTo>
                    <a:pt x="21177" y="7225"/>
                  </a:lnTo>
                  <a:lnTo>
                    <a:pt x="21600" y="5258"/>
                  </a:lnTo>
                  <a:lnTo>
                    <a:pt x="17609" y="0"/>
                  </a:lnTo>
                  <a:close/>
                </a:path>
              </a:pathLst>
            </a:custGeom>
            <a:solidFill>
              <a:srgbClr val="CD7A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1" name="object 27"/>
            <p:cNvSpPr/>
            <p:nvPr/>
          </p:nvSpPr>
          <p:spPr>
            <a:xfrm>
              <a:off x="0" y="2698624"/>
              <a:ext cx="1736090" cy="104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34" y="18536"/>
                  </a:moveTo>
                  <a:lnTo>
                    <a:pt x="8109" y="17873"/>
                  </a:lnTo>
                  <a:lnTo>
                    <a:pt x="7618" y="17163"/>
                  </a:lnTo>
                  <a:lnTo>
                    <a:pt x="7161" y="16408"/>
                  </a:lnTo>
                  <a:lnTo>
                    <a:pt x="6739" y="15611"/>
                  </a:lnTo>
                  <a:lnTo>
                    <a:pt x="6353" y="14778"/>
                  </a:lnTo>
                  <a:lnTo>
                    <a:pt x="6006" y="13910"/>
                  </a:lnTo>
                  <a:lnTo>
                    <a:pt x="5697" y="13012"/>
                  </a:lnTo>
                  <a:lnTo>
                    <a:pt x="5429" y="12087"/>
                  </a:lnTo>
                  <a:lnTo>
                    <a:pt x="5202" y="11139"/>
                  </a:lnTo>
                  <a:lnTo>
                    <a:pt x="5017" y="10172"/>
                  </a:lnTo>
                  <a:lnTo>
                    <a:pt x="4877" y="9188"/>
                  </a:lnTo>
                  <a:lnTo>
                    <a:pt x="4781" y="8192"/>
                  </a:lnTo>
                  <a:lnTo>
                    <a:pt x="4732" y="7186"/>
                  </a:lnTo>
                  <a:lnTo>
                    <a:pt x="6813" y="8940"/>
                  </a:lnTo>
                  <a:lnTo>
                    <a:pt x="4189" y="0"/>
                  </a:lnTo>
                  <a:lnTo>
                    <a:pt x="0" y="3201"/>
                  </a:lnTo>
                  <a:lnTo>
                    <a:pt x="2083" y="4955"/>
                  </a:lnTo>
                  <a:lnTo>
                    <a:pt x="2129" y="5922"/>
                  </a:lnTo>
                  <a:lnTo>
                    <a:pt x="2218" y="6879"/>
                  </a:lnTo>
                  <a:lnTo>
                    <a:pt x="2348" y="7824"/>
                  </a:lnTo>
                  <a:lnTo>
                    <a:pt x="2519" y="8752"/>
                  </a:lnTo>
                  <a:lnTo>
                    <a:pt x="2729" y="9662"/>
                  </a:lnTo>
                  <a:lnTo>
                    <a:pt x="2976" y="10550"/>
                  </a:lnTo>
                  <a:lnTo>
                    <a:pt x="3260" y="11414"/>
                  </a:lnTo>
                  <a:lnTo>
                    <a:pt x="3579" y="12249"/>
                  </a:lnTo>
                  <a:lnTo>
                    <a:pt x="3933" y="13055"/>
                  </a:lnTo>
                  <a:lnTo>
                    <a:pt x="4319" y="13826"/>
                  </a:lnTo>
                  <a:lnTo>
                    <a:pt x="4737" y="14561"/>
                  </a:lnTo>
                  <a:lnTo>
                    <a:pt x="5185" y="15256"/>
                  </a:lnTo>
                  <a:lnTo>
                    <a:pt x="5663" y="15909"/>
                  </a:lnTo>
                  <a:lnTo>
                    <a:pt x="6169" y="16516"/>
                  </a:lnTo>
                  <a:lnTo>
                    <a:pt x="6701" y="17074"/>
                  </a:lnTo>
                  <a:lnTo>
                    <a:pt x="7259" y="17582"/>
                  </a:lnTo>
                  <a:lnTo>
                    <a:pt x="9909" y="19813"/>
                  </a:lnTo>
                  <a:lnTo>
                    <a:pt x="10492" y="20267"/>
                  </a:lnTo>
                  <a:lnTo>
                    <a:pt x="11083" y="20653"/>
                  </a:lnTo>
                  <a:lnTo>
                    <a:pt x="11678" y="20973"/>
                  </a:lnTo>
                  <a:lnTo>
                    <a:pt x="12277" y="21226"/>
                  </a:lnTo>
                  <a:lnTo>
                    <a:pt x="12877" y="21415"/>
                  </a:lnTo>
                  <a:lnTo>
                    <a:pt x="13476" y="21539"/>
                  </a:lnTo>
                  <a:lnTo>
                    <a:pt x="14072" y="21600"/>
                  </a:lnTo>
                  <a:lnTo>
                    <a:pt x="14663" y="21598"/>
                  </a:lnTo>
                  <a:lnTo>
                    <a:pt x="15247" y="21535"/>
                  </a:lnTo>
                  <a:lnTo>
                    <a:pt x="15822" y="21411"/>
                  </a:lnTo>
                  <a:lnTo>
                    <a:pt x="16387" y="21227"/>
                  </a:lnTo>
                  <a:lnTo>
                    <a:pt x="16939" y="20984"/>
                  </a:lnTo>
                  <a:lnTo>
                    <a:pt x="17476" y="20683"/>
                  </a:lnTo>
                  <a:lnTo>
                    <a:pt x="17996" y="20325"/>
                  </a:lnTo>
                  <a:lnTo>
                    <a:pt x="18498" y="19910"/>
                  </a:lnTo>
                  <a:lnTo>
                    <a:pt x="18979" y="19440"/>
                  </a:lnTo>
                  <a:lnTo>
                    <a:pt x="19437" y="18915"/>
                  </a:lnTo>
                  <a:lnTo>
                    <a:pt x="19871" y="18336"/>
                  </a:lnTo>
                  <a:lnTo>
                    <a:pt x="20278" y="17704"/>
                  </a:lnTo>
                  <a:lnTo>
                    <a:pt x="20656" y="17021"/>
                  </a:lnTo>
                  <a:lnTo>
                    <a:pt x="21004" y="16286"/>
                  </a:lnTo>
                  <a:lnTo>
                    <a:pt x="21319" y="15501"/>
                  </a:lnTo>
                  <a:lnTo>
                    <a:pt x="21600" y="14666"/>
                  </a:lnTo>
                  <a:lnTo>
                    <a:pt x="18950" y="12435"/>
                  </a:lnTo>
                  <a:lnTo>
                    <a:pt x="18669" y="13270"/>
                  </a:lnTo>
                  <a:lnTo>
                    <a:pt x="18354" y="14055"/>
                  </a:lnTo>
                  <a:lnTo>
                    <a:pt x="18006" y="14789"/>
                  </a:lnTo>
                  <a:lnTo>
                    <a:pt x="17628" y="15473"/>
                  </a:lnTo>
                  <a:lnTo>
                    <a:pt x="17221" y="16105"/>
                  </a:lnTo>
                  <a:lnTo>
                    <a:pt x="16787" y="16683"/>
                  </a:lnTo>
                  <a:lnTo>
                    <a:pt x="16329" y="17208"/>
                  </a:lnTo>
                  <a:lnTo>
                    <a:pt x="15848" y="17678"/>
                  </a:lnTo>
                  <a:lnTo>
                    <a:pt x="15346" y="18093"/>
                  </a:lnTo>
                  <a:lnTo>
                    <a:pt x="14826" y="18451"/>
                  </a:lnTo>
                  <a:lnTo>
                    <a:pt x="14289" y="18752"/>
                  </a:lnTo>
                  <a:lnTo>
                    <a:pt x="13737" y="18995"/>
                  </a:lnTo>
                  <a:lnTo>
                    <a:pt x="13172" y="19179"/>
                  </a:lnTo>
                  <a:lnTo>
                    <a:pt x="12597" y="19303"/>
                  </a:lnTo>
                  <a:lnTo>
                    <a:pt x="12013" y="19366"/>
                  </a:lnTo>
                  <a:lnTo>
                    <a:pt x="11422" y="19368"/>
                  </a:lnTo>
                  <a:lnTo>
                    <a:pt x="10826" y="19307"/>
                  </a:lnTo>
                  <a:lnTo>
                    <a:pt x="10227" y="19183"/>
                  </a:lnTo>
                  <a:lnTo>
                    <a:pt x="9627" y="18994"/>
                  </a:lnTo>
                  <a:lnTo>
                    <a:pt x="9029" y="18741"/>
                  </a:lnTo>
                  <a:lnTo>
                    <a:pt x="8433" y="18422"/>
                  </a:lnTo>
                  <a:lnTo>
                    <a:pt x="7843" y="18035"/>
                  </a:lnTo>
                  <a:lnTo>
                    <a:pt x="7259" y="17582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2" name="object 28"/>
            <p:cNvSpPr/>
            <p:nvPr/>
          </p:nvSpPr>
          <p:spPr>
            <a:xfrm>
              <a:off x="4175633" y="303783"/>
              <a:ext cx="507366" cy="95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437" y="922"/>
                  </a:lnTo>
                  <a:lnTo>
                    <a:pt x="2742" y="1882"/>
                  </a:lnTo>
                  <a:lnTo>
                    <a:pt x="3913" y="2876"/>
                  </a:lnTo>
                  <a:lnTo>
                    <a:pt x="4947" y="3899"/>
                  </a:lnTo>
                  <a:lnTo>
                    <a:pt x="5841" y="4947"/>
                  </a:lnTo>
                  <a:lnTo>
                    <a:pt x="6594" y="6015"/>
                  </a:lnTo>
                  <a:lnTo>
                    <a:pt x="7203" y="7100"/>
                  </a:lnTo>
                  <a:lnTo>
                    <a:pt x="7665" y="8197"/>
                  </a:lnTo>
                  <a:lnTo>
                    <a:pt x="7978" y="9302"/>
                  </a:lnTo>
                  <a:lnTo>
                    <a:pt x="8140" y="10410"/>
                  </a:lnTo>
                  <a:lnTo>
                    <a:pt x="8148" y="11518"/>
                  </a:lnTo>
                  <a:lnTo>
                    <a:pt x="8000" y="12620"/>
                  </a:lnTo>
                  <a:lnTo>
                    <a:pt x="7694" y="13713"/>
                  </a:lnTo>
                  <a:lnTo>
                    <a:pt x="1579" y="10985"/>
                  </a:lnTo>
                  <a:lnTo>
                    <a:pt x="6142" y="21600"/>
                  </a:lnTo>
                  <a:lnTo>
                    <a:pt x="21600" y="19915"/>
                  </a:lnTo>
                  <a:lnTo>
                    <a:pt x="15480" y="17184"/>
                  </a:lnTo>
                  <a:lnTo>
                    <a:pt x="15772" y="16160"/>
                  </a:lnTo>
                  <a:lnTo>
                    <a:pt x="15926" y="15130"/>
                  </a:lnTo>
                  <a:lnTo>
                    <a:pt x="15942" y="14098"/>
                  </a:lnTo>
                  <a:lnTo>
                    <a:pt x="15825" y="13068"/>
                  </a:lnTo>
                  <a:lnTo>
                    <a:pt x="15576" y="12043"/>
                  </a:lnTo>
                  <a:lnTo>
                    <a:pt x="15200" y="11025"/>
                  </a:lnTo>
                  <a:lnTo>
                    <a:pt x="14699" y="10019"/>
                  </a:lnTo>
                  <a:lnTo>
                    <a:pt x="14076" y="9027"/>
                  </a:lnTo>
                  <a:lnTo>
                    <a:pt x="13333" y="8053"/>
                  </a:lnTo>
                  <a:lnTo>
                    <a:pt x="12474" y="7100"/>
                  </a:lnTo>
                  <a:lnTo>
                    <a:pt x="11502" y="6171"/>
                  </a:lnTo>
                  <a:lnTo>
                    <a:pt x="10420" y="5269"/>
                  </a:lnTo>
                  <a:lnTo>
                    <a:pt x="9230" y="4398"/>
                  </a:lnTo>
                  <a:lnTo>
                    <a:pt x="7936" y="3561"/>
                  </a:lnTo>
                  <a:lnTo>
                    <a:pt x="6540" y="2762"/>
                  </a:lnTo>
                  <a:lnTo>
                    <a:pt x="5046" y="2002"/>
                  </a:lnTo>
                  <a:lnTo>
                    <a:pt x="3456" y="1287"/>
                  </a:lnTo>
                  <a:lnTo>
                    <a:pt x="1773" y="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3" name="object 29"/>
            <p:cNvSpPr/>
            <p:nvPr/>
          </p:nvSpPr>
          <p:spPr>
            <a:xfrm>
              <a:off x="3118231" y="35441"/>
              <a:ext cx="1154557" cy="36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82" y="0"/>
                  </a:moveTo>
                  <a:lnTo>
                    <a:pt x="8124" y="82"/>
                  </a:lnTo>
                  <a:lnTo>
                    <a:pt x="7276" y="341"/>
                  </a:lnTo>
                  <a:lnTo>
                    <a:pt x="6440" y="777"/>
                  </a:lnTo>
                  <a:lnTo>
                    <a:pt x="5620" y="1389"/>
                  </a:lnTo>
                  <a:lnTo>
                    <a:pt x="4819" y="2176"/>
                  </a:lnTo>
                  <a:lnTo>
                    <a:pt x="4040" y="3140"/>
                  </a:lnTo>
                  <a:lnTo>
                    <a:pt x="3286" y="4278"/>
                  </a:lnTo>
                  <a:lnTo>
                    <a:pt x="2560" y="5591"/>
                  </a:lnTo>
                  <a:lnTo>
                    <a:pt x="1866" y="7079"/>
                  </a:lnTo>
                  <a:lnTo>
                    <a:pt x="1205" y="8742"/>
                  </a:lnTo>
                  <a:lnTo>
                    <a:pt x="582" y="10578"/>
                  </a:lnTo>
                  <a:lnTo>
                    <a:pt x="0" y="12589"/>
                  </a:lnTo>
                  <a:lnTo>
                    <a:pt x="3421" y="21600"/>
                  </a:lnTo>
                  <a:lnTo>
                    <a:pt x="4004" y="19590"/>
                  </a:lnTo>
                  <a:lnTo>
                    <a:pt x="4627" y="17753"/>
                  </a:lnTo>
                  <a:lnTo>
                    <a:pt x="5287" y="16091"/>
                  </a:lnTo>
                  <a:lnTo>
                    <a:pt x="5982" y="14603"/>
                  </a:lnTo>
                  <a:lnTo>
                    <a:pt x="6708" y="13289"/>
                  </a:lnTo>
                  <a:lnTo>
                    <a:pt x="7461" y="12151"/>
                  </a:lnTo>
                  <a:lnTo>
                    <a:pt x="8240" y="11188"/>
                  </a:lnTo>
                  <a:lnTo>
                    <a:pt x="9041" y="10400"/>
                  </a:lnTo>
                  <a:lnTo>
                    <a:pt x="9861" y="9788"/>
                  </a:lnTo>
                  <a:lnTo>
                    <a:pt x="10697" y="9353"/>
                  </a:lnTo>
                  <a:lnTo>
                    <a:pt x="11545" y="9094"/>
                  </a:lnTo>
                  <a:lnTo>
                    <a:pt x="12404" y="9011"/>
                  </a:lnTo>
                  <a:lnTo>
                    <a:pt x="13268" y="9106"/>
                  </a:lnTo>
                  <a:lnTo>
                    <a:pt x="14136" y="9378"/>
                  </a:lnTo>
                  <a:lnTo>
                    <a:pt x="15005" y="9828"/>
                  </a:lnTo>
                  <a:lnTo>
                    <a:pt x="15871" y="10455"/>
                  </a:lnTo>
                  <a:lnTo>
                    <a:pt x="16731" y="11261"/>
                  </a:lnTo>
                  <a:lnTo>
                    <a:pt x="17583" y="12245"/>
                  </a:lnTo>
                  <a:lnTo>
                    <a:pt x="18422" y="13409"/>
                  </a:lnTo>
                  <a:lnTo>
                    <a:pt x="19247" y="14751"/>
                  </a:lnTo>
                  <a:lnTo>
                    <a:pt x="20053" y="16273"/>
                  </a:lnTo>
                  <a:lnTo>
                    <a:pt x="20839" y="17974"/>
                  </a:lnTo>
                  <a:lnTo>
                    <a:pt x="21600" y="19856"/>
                  </a:lnTo>
                  <a:lnTo>
                    <a:pt x="18179" y="10844"/>
                  </a:lnTo>
                  <a:lnTo>
                    <a:pt x="17417" y="8963"/>
                  </a:lnTo>
                  <a:lnTo>
                    <a:pt x="16632" y="7261"/>
                  </a:lnTo>
                  <a:lnTo>
                    <a:pt x="15825" y="5740"/>
                  </a:lnTo>
                  <a:lnTo>
                    <a:pt x="15001" y="4397"/>
                  </a:lnTo>
                  <a:lnTo>
                    <a:pt x="14161" y="3234"/>
                  </a:lnTo>
                  <a:lnTo>
                    <a:pt x="13310" y="2250"/>
                  </a:lnTo>
                  <a:lnTo>
                    <a:pt x="12450" y="1444"/>
                  </a:lnTo>
                  <a:lnTo>
                    <a:pt x="11584" y="816"/>
                  </a:lnTo>
                  <a:lnTo>
                    <a:pt x="10715" y="367"/>
                  </a:lnTo>
                  <a:lnTo>
                    <a:pt x="9847" y="95"/>
                  </a:lnTo>
                  <a:lnTo>
                    <a:pt x="8982" y="0"/>
                  </a:lnTo>
                  <a:close/>
                </a:path>
              </a:pathLst>
            </a:custGeom>
            <a:solidFill>
              <a:srgbClr val="CD7A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4" name="object 30"/>
            <p:cNvSpPr/>
            <p:nvPr/>
          </p:nvSpPr>
          <p:spPr>
            <a:xfrm>
              <a:off x="3118231" y="35441"/>
              <a:ext cx="1564768" cy="122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96" y="4736"/>
                  </a:moveTo>
                  <a:lnTo>
                    <a:pt x="15062" y="5456"/>
                  </a:lnTo>
                  <a:lnTo>
                    <a:pt x="15485" y="6206"/>
                  </a:lnTo>
                  <a:lnTo>
                    <a:pt x="15865" y="6982"/>
                  </a:lnTo>
                  <a:lnTo>
                    <a:pt x="16200" y="7780"/>
                  </a:lnTo>
                  <a:lnTo>
                    <a:pt x="16490" y="8598"/>
                  </a:lnTo>
                  <a:lnTo>
                    <a:pt x="16734" y="9433"/>
                  </a:lnTo>
                  <a:lnTo>
                    <a:pt x="16932" y="10280"/>
                  </a:lnTo>
                  <a:lnTo>
                    <a:pt x="17082" y="11136"/>
                  </a:lnTo>
                  <a:lnTo>
                    <a:pt x="17183" y="11999"/>
                  </a:lnTo>
                  <a:lnTo>
                    <a:pt x="17236" y="12864"/>
                  </a:lnTo>
                  <a:lnTo>
                    <a:pt x="17238" y="13729"/>
                  </a:lnTo>
                  <a:lnTo>
                    <a:pt x="17190" y="14589"/>
                  </a:lnTo>
                  <a:lnTo>
                    <a:pt x="17091" y="15442"/>
                  </a:lnTo>
                  <a:lnTo>
                    <a:pt x="15108" y="13313"/>
                  </a:lnTo>
                  <a:lnTo>
                    <a:pt x="16588" y="21600"/>
                  </a:lnTo>
                  <a:lnTo>
                    <a:pt x="21600" y="20284"/>
                  </a:lnTo>
                  <a:lnTo>
                    <a:pt x="19615" y="18152"/>
                  </a:lnTo>
                  <a:lnTo>
                    <a:pt x="19712" y="17332"/>
                  </a:lnTo>
                  <a:lnTo>
                    <a:pt x="19761" y="16507"/>
                  </a:lnTo>
                  <a:lnTo>
                    <a:pt x="19763" y="15679"/>
                  </a:lnTo>
                  <a:lnTo>
                    <a:pt x="19720" y="14850"/>
                  </a:lnTo>
                  <a:lnTo>
                    <a:pt x="19631" y="14025"/>
                  </a:lnTo>
                  <a:lnTo>
                    <a:pt x="19499" y="13206"/>
                  </a:lnTo>
                  <a:lnTo>
                    <a:pt x="19323" y="12396"/>
                  </a:lnTo>
                  <a:lnTo>
                    <a:pt x="19104" y="11597"/>
                  </a:lnTo>
                  <a:lnTo>
                    <a:pt x="18845" y="10813"/>
                  </a:lnTo>
                  <a:lnTo>
                    <a:pt x="18544" y="10046"/>
                  </a:lnTo>
                  <a:lnTo>
                    <a:pt x="18204" y="9300"/>
                  </a:lnTo>
                  <a:lnTo>
                    <a:pt x="17825" y="8576"/>
                  </a:lnTo>
                  <a:lnTo>
                    <a:pt x="17408" y="7879"/>
                  </a:lnTo>
                  <a:lnTo>
                    <a:pt x="16954" y="7210"/>
                  </a:lnTo>
                  <a:lnTo>
                    <a:pt x="16463" y="6574"/>
                  </a:lnTo>
                  <a:lnTo>
                    <a:pt x="15937" y="5971"/>
                  </a:lnTo>
                  <a:lnTo>
                    <a:pt x="13413" y="3261"/>
                  </a:lnTo>
                  <a:lnTo>
                    <a:pt x="12851" y="2696"/>
                  </a:lnTo>
                  <a:lnTo>
                    <a:pt x="12272" y="2184"/>
                  </a:lnTo>
                  <a:lnTo>
                    <a:pt x="11677" y="1726"/>
                  </a:lnTo>
                  <a:lnTo>
                    <a:pt x="11068" y="1322"/>
                  </a:lnTo>
                  <a:lnTo>
                    <a:pt x="10449" y="973"/>
                  </a:lnTo>
                  <a:lnTo>
                    <a:pt x="9821" y="677"/>
                  </a:lnTo>
                  <a:lnTo>
                    <a:pt x="9186" y="434"/>
                  </a:lnTo>
                  <a:lnTo>
                    <a:pt x="8547" y="246"/>
                  </a:lnTo>
                  <a:lnTo>
                    <a:pt x="7906" y="110"/>
                  </a:lnTo>
                  <a:lnTo>
                    <a:pt x="7265" y="28"/>
                  </a:lnTo>
                  <a:lnTo>
                    <a:pt x="6627" y="0"/>
                  </a:lnTo>
                  <a:lnTo>
                    <a:pt x="5994" y="25"/>
                  </a:lnTo>
                  <a:lnTo>
                    <a:pt x="5368" y="103"/>
                  </a:lnTo>
                  <a:lnTo>
                    <a:pt x="4752" y="234"/>
                  </a:lnTo>
                  <a:lnTo>
                    <a:pt x="4147" y="418"/>
                  </a:lnTo>
                  <a:lnTo>
                    <a:pt x="3556" y="655"/>
                  </a:lnTo>
                  <a:lnTo>
                    <a:pt x="2981" y="944"/>
                  </a:lnTo>
                  <a:lnTo>
                    <a:pt x="2425" y="1287"/>
                  </a:lnTo>
                  <a:lnTo>
                    <a:pt x="1889" y="1682"/>
                  </a:lnTo>
                  <a:lnTo>
                    <a:pt x="1377" y="2129"/>
                  </a:lnTo>
                  <a:lnTo>
                    <a:pt x="889" y="2629"/>
                  </a:lnTo>
                  <a:lnTo>
                    <a:pt x="430" y="3181"/>
                  </a:lnTo>
                  <a:lnTo>
                    <a:pt x="0" y="3786"/>
                  </a:lnTo>
                  <a:lnTo>
                    <a:pt x="2524" y="6496"/>
                  </a:lnTo>
                  <a:lnTo>
                    <a:pt x="2954" y="5891"/>
                  </a:lnTo>
                  <a:lnTo>
                    <a:pt x="3414" y="5339"/>
                  </a:lnTo>
                  <a:lnTo>
                    <a:pt x="3901" y="4839"/>
                  </a:lnTo>
                  <a:lnTo>
                    <a:pt x="4414" y="4392"/>
                  </a:lnTo>
                  <a:lnTo>
                    <a:pt x="4949" y="3997"/>
                  </a:lnTo>
                  <a:lnTo>
                    <a:pt x="5505" y="3654"/>
                  </a:lnTo>
                  <a:lnTo>
                    <a:pt x="6080" y="3365"/>
                  </a:lnTo>
                  <a:lnTo>
                    <a:pt x="6671" y="3128"/>
                  </a:lnTo>
                  <a:lnTo>
                    <a:pt x="7276" y="2944"/>
                  </a:lnTo>
                  <a:lnTo>
                    <a:pt x="7893" y="2813"/>
                  </a:lnTo>
                  <a:lnTo>
                    <a:pt x="8519" y="2735"/>
                  </a:lnTo>
                  <a:lnTo>
                    <a:pt x="9152" y="2710"/>
                  </a:lnTo>
                  <a:lnTo>
                    <a:pt x="9790" y="2739"/>
                  </a:lnTo>
                  <a:lnTo>
                    <a:pt x="10430" y="2820"/>
                  </a:lnTo>
                  <a:lnTo>
                    <a:pt x="11071" y="2956"/>
                  </a:lnTo>
                  <a:lnTo>
                    <a:pt x="11710" y="3144"/>
                  </a:lnTo>
                  <a:lnTo>
                    <a:pt x="12345" y="3387"/>
                  </a:lnTo>
                  <a:lnTo>
                    <a:pt x="12973" y="3683"/>
                  </a:lnTo>
                  <a:lnTo>
                    <a:pt x="13593" y="4033"/>
                  </a:lnTo>
                  <a:lnTo>
                    <a:pt x="14201" y="4436"/>
                  </a:lnTo>
                  <a:lnTo>
                    <a:pt x="14796" y="4894"/>
                  </a:lnTo>
                  <a:lnTo>
                    <a:pt x="15376" y="5406"/>
                  </a:lnTo>
                  <a:lnTo>
                    <a:pt x="15937" y="5971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58" name="object 32"/>
          <p:cNvGrpSpPr/>
          <p:nvPr/>
        </p:nvGrpSpPr>
        <p:grpSpPr>
          <a:xfrm>
            <a:off x="1607818" y="4925567"/>
            <a:ext cx="2185418" cy="548641"/>
            <a:chOff x="0" y="0"/>
            <a:chExt cx="2185416" cy="548640"/>
          </a:xfrm>
        </p:grpSpPr>
        <p:sp>
          <p:nvSpPr>
            <p:cNvPr id="456" name="object 33"/>
            <p:cNvSpPr/>
            <p:nvPr/>
          </p:nvSpPr>
          <p:spPr>
            <a:xfrm>
              <a:off x="0" y="0"/>
              <a:ext cx="2185417" cy="548641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7" name="object 34"/>
            <p:cNvSpPr/>
            <p:nvPr/>
          </p:nvSpPr>
          <p:spPr>
            <a:xfrm>
              <a:off x="0" y="0"/>
              <a:ext cx="2185417" cy="548641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9" name="object 35"/>
          <p:cNvSpPr txBox="1"/>
          <p:nvPr/>
        </p:nvSpPr>
        <p:spPr>
          <a:xfrm>
            <a:off x="1607818" y="4945252"/>
            <a:ext cx="2185672" cy="478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4450" indent="391159">
              <a:spcBef>
                <a:spcPts val="1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 Postérieur  </a:t>
            </a:r>
            <a:r>
              <a:rPr spc="-5"/>
              <a:t>Spinaux-Dorsaux-Lombaires</a:t>
            </a:r>
          </a:p>
          <a:p>
            <a:pPr indent="490855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Exercice </a:t>
            </a:r>
            <a:r>
              <a:rPr spc="0"/>
              <a:t>de</a:t>
            </a:r>
            <a:r>
              <a:rPr spc="-30"/>
              <a:t> </a:t>
            </a:r>
            <a:r>
              <a:t>l’araignée</a:t>
            </a:r>
          </a:p>
        </p:txBody>
      </p:sp>
      <p:grpSp>
        <p:nvGrpSpPr>
          <p:cNvPr id="462" name="object 36"/>
          <p:cNvGrpSpPr/>
          <p:nvPr/>
        </p:nvGrpSpPr>
        <p:grpSpPr>
          <a:xfrm>
            <a:off x="8346947" y="2720339"/>
            <a:ext cx="1965961" cy="458725"/>
            <a:chOff x="0" y="0"/>
            <a:chExt cx="1965959" cy="458724"/>
          </a:xfrm>
        </p:grpSpPr>
        <p:sp>
          <p:nvSpPr>
            <p:cNvPr id="460" name="object 37"/>
            <p:cNvSpPr/>
            <p:nvPr/>
          </p:nvSpPr>
          <p:spPr>
            <a:xfrm>
              <a:off x="0" y="0"/>
              <a:ext cx="1965960" cy="458725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1" name="object 38"/>
            <p:cNvSpPr/>
            <p:nvPr/>
          </p:nvSpPr>
          <p:spPr>
            <a:xfrm>
              <a:off x="0" y="0"/>
              <a:ext cx="1965960" cy="45872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3" name="object 39"/>
          <p:cNvSpPr txBox="1"/>
          <p:nvPr/>
        </p:nvSpPr>
        <p:spPr>
          <a:xfrm>
            <a:off x="8346947" y="2785107"/>
            <a:ext cx="1965961" cy="30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540" algn="ctr">
              <a:spcBef>
                <a:spcPts val="5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Gainage</a:t>
            </a:r>
            <a:r>
              <a:rPr spc="-15"/>
              <a:t> </a:t>
            </a:r>
            <a:r>
              <a:t>Latéral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Appui </a:t>
            </a:r>
            <a:r>
              <a:rPr spc="-5"/>
              <a:t>avant </a:t>
            </a:r>
            <a:r>
              <a:t>bras </a:t>
            </a:r>
            <a:r>
              <a:rPr spc="-5"/>
              <a:t>et 1 </a:t>
            </a:r>
            <a:r>
              <a:t>bras</a:t>
            </a:r>
            <a:r>
              <a:rPr spc="-75"/>
              <a:t> </a:t>
            </a:r>
            <a:r>
              <a:t>tendu</a:t>
            </a:r>
          </a:p>
        </p:txBody>
      </p:sp>
      <p:grpSp>
        <p:nvGrpSpPr>
          <p:cNvPr id="466" name="object 40"/>
          <p:cNvGrpSpPr/>
          <p:nvPr/>
        </p:nvGrpSpPr>
        <p:grpSpPr>
          <a:xfrm>
            <a:off x="8618219" y="4447032"/>
            <a:ext cx="1578865" cy="722378"/>
            <a:chOff x="0" y="0"/>
            <a:chExt cx="1578864" cy="722377"/>
          </a:xfrm>
        </p:grpSpPr>
        <p:sp>
          <p:nvSpPr>
            <p:cNvPr id="464" name="object 41"/>
            <p:cNvSpPr/>
            <p:nvPr/>
          </p:nvSpPr>
          <p:spPr>
            <a:xfrm>
              <a:off x="0" y="0"/>
              <a:ext cx="1578864" cy="722377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5" name="object 42"/>
            <p:cNvSpPr/>
            <p:nvPr/>
          </p:nvSpPr>
          <p:spPr>
            <a:xfrm>
              <a:off x="0" y="0"/>
              <a:ext cx="1578865" cy="722378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7" name="object 43"/>
          <p:cNvSpPr txBox="1"/>
          <p:nvPr/>
        </p:nvSpPr>
        <p:spPr>
          <a:xfrm>
            <a:off x="8618218" y="4484497"/>
            <a:ext cx="1579246" cy="60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15570" indent="123825" algn="ctr">
              <a:spcBef>
                <a:spcPts val="2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Pompes </a:t>
            </a:r>
            <a:r>
              <a:rPr spc="-5"/>
              <a:t>à </a:t>
            </a:r>
            <a:r>
              <a:t>genoux  P</a:t>
            </a:r>
            <a:r>
              <a:rPr spc="-5"/>
              <a:t>ec</a:t>
            </a:r>
            <a:r>
              <a:t>t</a:t>
            </a:r>
            <a:r>
              <a:rPr spc="-5"/>
              <a:t>ora</a:t>
            </a:r>
            <a:r>
              <a:t>u</a:t>
            </a:r>
            <a:r>
              <a:rPr spc="5"/>
              <a:t>x</a:t>
            </a:r>
            <a:r>
              <a:rPr spc="-5"/>
              <a:t>-</a:t>
            </a:r>
            <a:r>
              <a:t>Tri</a:t>
            </a:r>
            <a:r>
              <a:rPr spc="5"/>
              <a:t>c</a:t>
            </a:r>
            <a:r>
              <a:rPr spc="-15"/>
              <a:t>e</a:t>
            </a:r>
            <a:r>
              <a:t>ps</a:t>
            </a:r>
          </a:p>
          <a:p>
            <a:pPr indent="635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Mains </a:t>
            </a:r>
            <a:r>
              <a:rPr spc="0"/>
              <a:t>un peu plus loin</a:t>
            </a:r>
            <a:r>
              <a:rPr spc="-95"/>
              <a:t> </a:t>
            </a:r>
            <a:r>
              <a:rPr spc="0"/>
              <a:t>que</a:t>
            </a:r>
          </a:p>
          <a:p>
            <a:pPr algn="ctr">
              <a:defRPr sz="800" b="1" i="1" spc="-5"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sz="900"/>
              <a:t>’axe </a:t>
            </a:r>
            <a:r>
              <a:rPr sz="900" spc="0"/>
              <a:t>des</a:t>
            </a:r>
            <a:r>
              <a:rPr sz="900" spc="-30"/>
              <a:t> </a:t>
            </a:r>
            <a:r>
              <a:rPr sz="900" spc="0"/>
              <a:t>épaules</a:t>
            </a:r>
          </a:p>
        </p:txBody>
      </p:sp>
      <p:grpSp>
        <p:nvGrpSpPr>
          <p:cNvPr id="470" name="object 44"/>
          <p:cNvGrpSpPr/>
          <p:nvPr/>
        </p:nvGrpSpPr>
        <p:grpSpPr>
          <a:xfrm>
            <a:off x="4706111" y="5565646"/>
            <a:ext cx="2008633" cy="632460"/>
            <a:chOff x="0" y="0"/>
            <a:chExt cx="2008632" cy="632459"/>
          </a:xfrm>
        </p:grpSpPr>
        <p:sp>
          <p:nvSpPr>
            <p:cNvPr id="468" name="object 45"/>
            <p:cNvSpPr/>
            <p:nvPr/>
          </p:nvSpPr>
          <p:spPr>
            <a:xfrm>
              <a:off x="0" y="0"/>
              <a:ext cx="2008633" cy="632460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9" name="object 46"/>
            <p:cNvSpPr/>
            <p:nvPr/>
          </p:nvSpPr>
          <p:spPr>
            <a:xfrm>
              <a:off x="0" y="0"/>
              <a:ext cx="2008632" cy="632460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1" name="object 47"/>
          <p:cNvSpPr txBox="1"/>
          <p:nvPr/>
        </p:nvSpPr>
        <p:spPr>
          <a:xfrm>
            <a:off x="4706110" y="5581522"/>
            <a:ext cx="2009140" cy="555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1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Elévateurs</a:t>
            </a:r>
            <a:r>
              <a:rPr spc="-55"/>
              <a:t> </a:t>
            </a:r>
            <a:r>
              <a:t>épaules</a:t>
            </a:r>
          </a:p>
          <a:p>
            <a:pPr marR="10160" indent="15875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Avec </a:t>
            </a:r>
            <a:r>
              <a:rPr spc="0"/>
              <a:t>2 bouteilles d’eau, bras</a:t>
            </a:r>
            <a:r>
              <a:rPr spc="-139"/>
              <a:t> </a:t>
            </a:r>
            <a:r>
              <a:rPr spc="0"/>
              <a:t>tendus  </a:t>
            </a:r>
            <a:r>
              <a:t>Écarter </a:t>
            </a:r>
            <a:r>
              <a:rPr spc="0"/>
              <a:t>bras</a:t>
            </a:r>
            <a:r>
              <a:rPr spc="-30"/>
              <a:t> </a:t>
            </a:r>
            <a:r>
              <a:rPr spc="0"/>
              <a:t>tendus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Debout en légère</a:t>
            </a:r>
            <a:r>
              <a:rPr spc="-55"/>
              <a:t> </a:t>
            </a:r>
            <a:r>
              <a:t>flexion</a:t>
            </a:r>
          </a:p>
        </p:txBody>
      </p:sp>
      <p:grpSp>
        <p:nvGrpSpPr>
          <p:cNvPr id="474" name="object 48"/>
          <p:cNvGrpSpPr/>
          <p:nvPr/>
        </p:nvGrpSpPr>
        <p:grpSpPr>
          <a:xfrm>
            <a:off x="2749294" y="819910"/>
            <a:ext cx="1513335" cy="699517"/>
            <a:chOff x="0" y="0"/>
            <a:chExt cx="1513333" cy="699516"/>
          </a:xfrm>
        </p:grpSpPr>
        <p:sp>
          <p:nvSpPr>
            <p:cNvPr id="472" name="object 49"/>
            <p:cNvSpPr/>
            <p:nvPr/>
          </p:nvSpPr>
          <p:spPr>
            <a:xfrm>
              <a:off x="0" y="0"/>
              <a:ext cx="1513333" cy="699516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3" name="object 50"/>
            <p:cNvSpPr/>
            <p:nvPr/>
          </p:nvSpPr>
          <p:spPr>
            <a:xfrm>
              <a:off x="0" y="0"/>
              <a:ext cx="1513334" cy="699517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5" name="object 51"/>
          <p:cNvSpPr txBox="1"/>
          <p:nvPr/>
        </p:nvSpPr>
        <p:spPr>
          <a:xfrm>
            <a:off x="2749294" y="868170"/>
            <a:ext cx="1513842" cy="555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3019" algn="ctr">
              <a:spcBef>
                <a:spcPts val="3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Biceps</a:t>
            </a:r>
          </a:p>
          <a:p>
            <a:pPr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Flexion coudes</a:t>
            </a:r>
            <a:r>
              <a:rPr spc="-50"/>
              <a:t> </a:t>
            </a:r>
            <a:r>
              <a:rPr spc="-5"/>
              <a:t>avec</a:t>
            </a:r>
          </a:p>
          <a:p>
            <a:pPr marL="2539" marR="85089" indent="86995" algn="ctr">
              <a:defRPr sz="900" b="1" i="1" spc="-5">
                <a:latin typeface="Arial"/>
                <a:ea typeface="Arial"/>
                <a:cs typeface="Arial"/>
                <a:sym typeface="Arial"/>
              </a:defRPr>
            </a:pPr>
            <a:r>
              <a:t>2 </a:t>
            </a:r>
            <a:r>
              <a:rPr spc="0"/>
              <a:t>bouteilles</a:t>
            </a:r>
            <a:r>
              <a:rPr spc="-104"/>
              <a:t> </a:t>
            </a:r>
            <a:r>
              <a:rPr spc="0"/>
              <a:t>simultanées  Debout en légère</a:t>
            </a:r>
            <a:r>
              <a:rPr spc="-130"/>
              <a:t> </a:t>
            </a:r>
            <a:r>
              <a:rPr spc="0"/>
              <a:t>flexion</a:t>
            </a:r>
          </a:p>
        </p:txBody>
      </p:sp>
      <p:grpSp>
        <p:nvGrpSpPr>
          <p:cNvPr id="478" name="object 52"/>
          <p:cNvGrpSpPr/>
          <p:nvPr/>
        </p:nvGrpSpPr>
        <p:grpSpPr>
          <a:xfrm>
            <a:off x="4706111" y="832102"/>
            <a:ext cx="1853185" cy="460249"/>
            <a:chOff x="0" y="0"/>
            <a:chExt cx="1853183" cy="460248"/>
          </a:xfrm>
        </p:grpSpPr>
        <p:sp>
          <p:nvSpPr>
            <p:cNvPr id="476" name="object 53"/>
            <p:cNvSpPr/>
            <p:nvPr/>
          </p:nvSpPr>
          <p:spPr>
            <a:xfrm>
              <a:off x="0" y="0"/>
              <a:ext cx="1853184" cy="460249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7" name="object 54"/>
            <p:cNvSpPr/>
            <p:nvPr/>
          </p:nvSpPr>
          <p:spPr>
            <a:xfrm>
              <a:off x="0" y="0"/>
              <a:ext cx="1853184" cy="460249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9" name="object 55"/>
          <p:cNvSpPr txBox="1"/>
          <p:nvPr/>
        </p:nvSpPr>
        <p:spPr>
          <a:xfrm>
            <a:off x="4706110" y="897507"/>
            <a:ext cx="1853565" cy="30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206375">
              <a:spcBef>
                <a:spcPts val="5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Abdominaux</a:t>
            </a:r>
            <a:r>
              <a:rPr spc="-30"/>
              <a:t> </a:t>
            </a:r>
            <a:r>
              <a:t>Tortue</a:t>
            </a:r>
          </a:p>
          <a:p>
            <a:pPr indent="187960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Venir toucher ses</a:t>
            </a:r>
            <a:r>
              <a:rPr spc="-114"/>
              <a:t> </a:t>
            </a:r>
            <a:r>
              <a:t>chevilles</a:t>
            </a:r>
          </a:p>
        </p:txBody>
      </p:sp>
      <p:grpSp>
        <p:nvGrpSpPr>
          <p:cNvPr id="482" name="object 56"/>
          <p:cNvGrpSpPr/>
          <p:nvPr/>
        </p:nvGrpSpPr>
        <p:grpSpPr>
          <a:xfrm>
            <a:off x="1886711" y="2551175"/>
            <a:ext cx="1786129" cy="687325"/>
            <a:chOff x="0" y="0"/>
            <a:chExt cx="1786127" cy="687324"/>
          </a:xfrm>
        </p:grpSpPr>
        <p:sp>
          <p:nvSpPr>
            <p:cNvPr id="480" name="object 57"/>
            <p:cNvSpPr/>
            <p:nvPr/>
          </p:nvSpPr>
          <p:spPr>
            <a:xfrm>
              <a:off x="0" y="0"/>
              <a:ext cx="1786127" cy="687325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1" name="object 58"/>
            <p:cNvSpPr/>
            <p:nvPr/>
          </p:nvSpPr>
          <p:spPr>
            <a:xfrm>
              <a:off x="0" y="0"/>
              <a:ext cx="1786128" cy="687324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83" name="object 59"/>
          <p:cNvSpPr txBox="1"/>
          <p:nvPr/>
        </p:nvSpPr>
        <p:spPr>
          <a:xfrm>
            <a:off x="1886711" y="2593086"/>
            <a:ext cx="1786254" cy="556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1750" marR="22225" indent="-33655" algn="ctr">
              <a:lnSpc>
                <a:spcPct val="100299"/>
              </a:lnSpc>
              <a:spcBef>
                <a:spcPts val="300"/>
              </a:spcBef>
              <a:defRPr sz="1200" b="1" i="1">
                <a:latin typeface="Arial"/>
                <a:ea typeface="Arial"/>
                <a:cs typeface="Arial"/>
                <a:sym typeface="Arial"/>
              </a:defRPr>
            </a:pPr>
            <a:r>
              <a:t>Triceps </a:t>
            </a:r>
            <a:r>
              <a:rPr sz="900" spc="-5"/>
              <a:t>avec 2 </a:t>
            </a:r>
            <a:r>
              <a:rPr sz="900"/>
              <a:t>bouteilles  </a:t>
            </a:r>
            <a:r>
              <a:rPr sz="900" spc="-5"/>
              <a:t>D’eau, </a:t>
            </a:r>
            <a:r>
              <a:rPr sz="900"/>
              <a:t>1 bras tendu, l’autre en  Flexion coude </a:t>
            </a:r>
            <a:r>
              <a:rPr sz="900" spc="-5"/>
              <a:t>derrière </a:t>
            </a:r>
            <a:r>
              <a:rPr sz="900"/>
              <a:t>la</a:t>
            </a:r>
            <a:r>
              <a:rPr sz="900" spc="-110"/>
              <a:t> </a:t>
            </a:r>
            <a:r>
              <a:rPr sz="900"/>
              <a:t>nuque  Debout en légère</a:t>
            </a:r>
            <a:r>
              <a:rPr sz="900" spc="-65"/>
              <a:t> </a:t>
            </a:r>
            <a:r>
              <a:rPr sz="900"/>
              <a:t>flexion</a:t>
            </a:r>
          </a:p>
        </p:txBody>
      </p:sp>
      <p:grpSp>
        <p:nvGrpSpPr>
          <p:cNvPr id="486" name="object 60"/>
          <p:cNvGrpSpPr/>
          <p:nvPr/>
        </p:nvGrpSpPr>
        <p:grpSpPr>
          <a:xfrm>
            <a:off x="9035795" y="861059"/>
            <a:ext cx="1860805" cy="541022"/>
            <a:chOff x="0" y="0"/>
            <a:chExt cx="1860804" cy="541020"/>
          </a:xfrm>
        </p:grpSpPr>
        <p:sp>
          <p:nvSpPr>
            <p:cNvPr id="484" name="object 61"/>
            <p:cNvSpPr/>
            <p:nvPr/>
          </p:nvSpPr>
          <p:spPr>
            <a:xfrm>
              <a:off x="0" y="0"/>
              <a:ext cx="1860804" cy="541020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5" name="object 62"/>
            <p:cNvSpPr/>
            <p:nvPr/>
          </p:nvSpPr>
          <p:spPr>
            <a:xfrm>
              <a:off x="0" y="0"/>
              <a:ext cx="1860805" cy="541021"/>
            </a:xfrm>
            <a:prstGeom prst="rect">
              <a:avLst/>
            </a:prstGeom>
            <a:noFill/>
            <a:ln w="914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87" name="object 63"/>
          <p:cNvSpPr txBox="1"/>
          <p:nvPr/>
        </p:nvSpPr>
        <p:spPr>
          <a:xfrm>
            <a:off x="9035794" y="967105"/>
            <a:ext cx="1861186" cy="3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ts val="800"/>
              </a:spcBef>
              <a:defRPr sz="1200" b="1" i="1" spc="-5">
                <a:latin typeface="Arial"/>
                <a:ea typeface="Arial"/>
                <a:cs typeface="Arial"/>
                <a:sym typeface="Arial"/>
              </a:defRPr>
            </a:pPr>
            <a:r>
              <a:t>Dorsaux:</a:t>
            </a:r>
            <a:r>
              <a:rPr spc="-40"/>
              <a:t> </a:t>
            </a:r>
            <a:r>
              <a:rPr spc="0"/>
              <a:t>Superman</a:t>
            </a:r>
          </a:p>
          <a:p>
            <a:pPr indent="635" algn="ctr">
              <a:defRPr sz="900" b="1" i="1">
                <a:latin typeface="Arial"/>
                <a:ea typeface="Arial"/>
                <a:cs typeface="Arial"/>
                <a:sym typeface="Arial"/>
              </a:defRPr>
            </a:pPr>
            <a:r>
              <a:t>Pieds </a:t>
            </a:r>
            <a:r>
              <a:rPr spc="-5"/>
              <a:t>et </a:t>
            </a:r>
            <a:r>
              <a:t>bras </a:t>
            </a:r>
            <a:r>
              <a:rPr spc="-5"/>
              <a:t>relevés </a:t>
            </a:r>
            <a:r>
              <a:t>en</a:t>
            </a:r>
            <a:r>
              <a:rPr spc="-80"/>
              <a:t> </a:t>
            </a:r>
            <a:r>
              <a:t>statique</a:t>
            </a:r>
          </a:p>
        </p:txBody>
      </p:sp>
      <p:grpSp>
        <p:nvGrpSpPr>
          <p:cNvPr id="490" name="object 64"/>
          <p:cNvGrpSpPr/>
          <p:nvPr/>
        </p:nvGrpSpPr>
        <p:grpSpPr>
          <a:xfrm>
            <a:off x="5851397" y="1485138"/>
            <a:ext cx="373381" cy="335280"/>
            <a:chOff x="0" y="0"/>
            <a:chExt cx="373379" cy="335279"/>
          </a:xfrm>
        </p:grpSpPr>
        <p:sp>
          <p:nvSpPr>
            <p:cNvPr id="488" name="object 65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9" name="object 66"/>
            <p:cNvSpPr/>
            <p:nvPr/>
          </p:nvSpPr>
          <p:spPr>
            <a:xfrm>
              <a:off x="0" y="0"/>
              <a:ext cx="373380" cy="33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1" name="object 67"/>
          <p:cNvSpPr txBox="1"/>
          <p:nvPr/>
        </p:nvSpPr>
        <p:spPr>
          <a:xfrm>
            <a:off x="5961634" y="1509013"/>
            <a:ext cx="1530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</a:t>
            </a:r>
          </a:p>
        </p:txBody>
      </p:sp>
      <p:grpSp>
        <p:nvGrpSpPr>
          <p:cNvPr id="494" name="object 68"/>
          <p:cNvGrpSpPr/>
          <p:nvPr/>
        </p:nvGrpSpPr>
        <p:grpSpPr>
          <a:xfrm>
            <a:off x="7134605" y="2021584"/>
            <a:ext cx="373381" cy="333756"/>
            <a:chOff x="0" y="0"/>
            <a:chExt cx="373379" cy="333755"/>
          </a:xfrm>
        </p:grpSpPr>
        <p:sp>
          <p:nvSpPr>
            <p:cNvPr id="492" name="object 69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3" name="object 70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5" name="object 71"/>
          <p:cNvSpPr txBox="1"/>
          <p:nvPr/>
        </p:nvSpPr>
        <p:spPr>
          <a:xfrm>
            <a:off x="7245856" y="2044649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</a:t>
            </a:r>
          </a:p>
        </p:txBody>
      </p:sp>
      <p:grpSp>
        <p:nvGrpSpPr>
          <p:cNvPr id="498" name="object 72"/>
          <p:cNvGrpSpPr/>
          <p:nvPr/>
        </p:nvGrpSpPr>
        <p:grpSpPr>
          <a:xfrm>
            <a:off x="7997189" y="3239261"/>
            <a:ext cx="373381" cy="335281"/>
            <a:chOff x="0" y="0"/>
            <a:chExt cx="373379" cy="335280"/>
          </a:xfrm>
        </p:grpSpPr>
        <p:sp>
          <p:nvSpPr>
            <p:cNvPr id="496" name="object 73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7" name="object 74"/>
            <p:cNvSpPr/>
            <p:nvPr/>
          </p:nvSpPr>
          <p:spPr>
            <a:xfrm>
              <a:off x="0" y="0"/>
              <a:ext cx="373380" cy="335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9" name="object 75"/>
          <p:cNvSpPr txBox="1"/>
          <p:nvPr/>
        </p:nvSpPr>
        <p:spPr>
          <a:xfrm>
            <a:off x="8108442" y="326313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3</a:t>
            </a:r>
          </a:p>
        </p:txBody>
      </p:sp>
      <p:grpSp>
        <p:nvGrpSpPr>
          <p:cNvPr id="502" name="object 76"/>
          <p:cNvGrpSpPr/>
          <p:nvPr/>
        </p:nvGrpSpPr>
        <p:grpSpPr>
          <a:xfrm>
            <a:off x="7561325" y="4466081"/>
            <a:ext cx="373381" cy="335282"/>
            <a:chOff x="0" y="0"/>
            <a:chExt cx="373379" cy="335281"/>
          </a:xfrm>
        </p:grpSpPr>
        <p:sp>
          <p:nvSpPr>
            <p:cNvPr id="500" name="object 77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1" name="object 78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3" name="object 79"/>
          <p:cNvSpPr txBox="1"/>
          <p:nvPr/>
        </p:nvSpPr>
        <p:spPr>
          <a:xfrm>
            <a:off x="7671561" y="4490592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</a:t>
            </a:r>
          </a:p>
        </p:txBody>
      </p:sp>
      <p:grpSp>
        <p:nvGrpSpPr>
          <p:cNvPr id="506" name="object 80"/>
          <p:cNvGrpSpPr/>
          <p:nvPr/>
        </p:nvGrpSpPr>
        <p:grpSpPr>
          <a:xfrm>
            <a:off x="6009893" y="5127497"/>
            <a:ext cx="373381" cy="333756"/>
            <a:chOff x="0" y="0"/>
            <a:chExt cx="373379" cy="333755"/>
          </a:xfrm>
        </p:grpSpPr>
        <p:sp>
          <p:nvSpPr>
            <p:cNvPr id="504" name="object 81"/>
            <p:cNvSpPr/>
            <p:nvPr/>
          </p:nvSpPr>
          <p:spPr>
            <a:xfrm>
              <a:off x="0" y="0"/>
              <a:ext cx="373380" cy="333756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5" name="object 82"/>
            <p:cNvSpPr/>
            <p:nvPr/>
          </p:nvSpPr>
          <p:spPr>
            <a:xfrm>
              <a:off x="0" y="0"/>
              <a:ext cx="373380" cy="33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8"/>
                  </a:lnTo>
                  <a:lnTo>
                    <a:pt x="1474" y="5348"/>
                  </a:lnTo>
                  <a:lnTo>
                    <a:pt x="3163" y="3162"/>
                  </a:lnTo>
                  <a:lnTo>
                    <a:pt x="5349" y="1474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4"/>
                  </a:lnTo>
                  <a:lnTo>
                    <a:pt x="18437" y="3162"/>
                  </a:lnTo>
                  <a:lnTo>
                    <a:pt x="20126" y="5348"/>
                  </a:lnTo>
                  <a:lnTo>
                    <a:pt x="21214" y="7928"/>
                  </a:lnTo>
                  <a:lnTo>
                    <a:pt x="21600" y="10800"/>
                  </a:lnTo>
                  <a:lnTo>
                    <a:pt x="21214" y="13672"/>
                  </a:lnTo>
                  <a:lnTo>
                    <a:pt x="20126" y="16252"/>
                  </a:lnTo>
                  <a:lnTo>
                    <a:pt x="18437" y="18438"/>
                  </a:lnTo>
                  <a:lnTo>
                    <a:pt x="16251" y="20126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6"/>
                  </a:lnTo>
                  <a:lnTo>
                    <a:pt x="3163" y="18438"/>
                  </a:lnTo>
                  <a:lnTo>
                    <a:pt x="1474" y="16252"/>
                  </a:lnTo>
                  <a:lnTo>
                    <a:pt x="386" y="13672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7" name="object 83"/>
          <p:cNvSpPr txBox="1"/>
          <p:nvPr/>
        </p:nvSpPr>
        <p:spPr>
          <a:xfrm>
            <a:off x="6119876" y="515175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5</a:t>
            </a:r>
          </a:p>
        </p:txBody>
      </p:sp>
      <p:grpSp>
        <p:nvGrpSpPr>
          <p:cNvPr id="510" name="object 84"/>
          <p:cNvGrpSpPr/>
          <p:nvPr/>
        </p:nvGrpSpPr>
        <p:grpSpPr>
          <a:xfrm>
            <a:off x="4283200" y="4511800"/>
            <a:ext cx="373382" cy="335282"/>
            <a:chOff x="0" y="0"/>
            <a:chExt cx="373380" cy="335281"/>
          </a:xfrm>
        </p:grpSpPr>
        <p:sp>
          <p:nvSpPr>
            <p:cNvPr id="508" name="object 85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9" name="object 86"/>
            <p:cNvSpPr/>
            <p:nvPr/>
          </p:nvSpPr>
          <p:spPr>
            <a:xfrm>
              <a:off x="0" y="0"/>
              <a:ext cx="373381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1" name="object 87"/>
          <p:cNvSpPr txBox="1"/>
          <p:nvPr/>
        </p:nvSpPr>
        <p:spPr>
          <a:xfrm>
            <a:off x="4394072" y="4536694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6</a:t>
            </a:r>
          </a:p>
        </p:txBody>
      </p:sp>
      <p:grpSp>
        <p:nvGrpSpPr>
          <p:cNvPr id="514" name="object 88"/>
          <p:cNvGrpSpPr/>
          <p:nvPr/>
        </p:nvGrpSpPr>
        <p:grpSpPr>
          <a:xfrm>
            <a:off x="3815332" y="3406900"/>
            <a:ext cx="373381" cy="335282"/>
            <a:chOff x="0" y="0"/>
            <a:chExt cx="373379" cy="335281"/>
          </a:xfrm>
        </p:grpSpPr>
        <p:sp>
          <p:nvSpPr>
            <p:cNvPr id="512" name="object 89"/>
            <p:cNvSpPr/>
            <p:nvPr/>
          </p:nvSpPr>
          <p:spPr>
            <a:xfrm>
              <a:off x="0" y="0"/>
              <a:ext cx="373380" cy="335281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3" name="object 90"/>
            <p:cNvSpPr/>
            <p:nvPr/>
          </p:nvSpPr>
          <p:spPr>
            <a:xfrm>
              <a:off x="0" y="0"/>
              <a:ext cx="373380" cy="33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5" name="object 91"/>
          <p:cNvSpPr txBox="1"/>
          <p:nvPr/>
        </p:nvSpPr>
        <p:spPr>
          <a:xfrm>
            <a:off x="3925060" y="3430778"/>
            <a:ext cx="15303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</a:t>
            </a:r>
          </a:p>
        </p:txBody>
      </p:sp>
      <p:grpSp>
        <p:nvGrpSpPr>
          <p:cNvPr id="518" name="object 92"/>
          <p:cNvGrpSpPr/>
          <p:nvPr/>
        </p:nvGrpSpPr>
        <p:grpSpPr>
          <a:xfrm>
            <a:off x="4252721" y="2189225"/>
            <a:ext cx="373381" cy="335280"/>
            <a:chOff x="0" y="0"/>
            <a:chExt cx="373379" cy="335279"/>
          </a:xfrm>
        </p:grpSpPr>
        <p:sp>
          <p:nvSpPr>
            <p:cNvPr id="516" name="object 93"/>
            <p:cNvSpPr/>
            <p:nvPr/>
          </p:nvSpPr>
          <p:spPr>
            <a:xfrm>
              <a:off x="0" y="0"/>
              <a:ext cx="373380" cy="335280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7" name="object 94"/>
            <p:cNvSpPr/>
            <p:nvPr/>
          </p:nvSpPr>
          <p:spPr>
            <a:xfrm>
              <a:off x="0" y="0"/>
              <a:ext cx="373380" cy="33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86" y="7929"/>
                  </a:lnTo>
                  <a:lnTo>
                    <a:pt x="1474" y="5349"/>
                  </a:lnTo>
                  <a:lnTo>
                    <a:pt x="3163" y="3163"/>
                  </a:lnTo>
                  <a:lnTo>
                    <a:pt x="5349" y="1475"/>
                  </a:lnTo>
                  <a:lnTo>
                    <a:pt x="7929" y="386"/>
                  </a:lnTo>
                  <a:lnTo>
                    <a:pt x="10800" y="0"/>
                  </a:lnTo>
                  <a:lnTo>
                    <a:pt x="13671" y="386"/>
                  </a:lnTo>
                  <a:lnTo>
                    <a:pt x="16251" y="1475"/>
                  </a:lnTo>
                  <a:lnTo>
                    <a:pt x="18437" y="3163"/>
                  </a:lnTo>
                  <a:lnTo>
                    <a:pt x="20126" y="5349"/>
                  </a:lnTo>
                  <a:lnTo>
                    <a:pt x="21214" y="7929"/>
                  </a:lnTo>
                  <a:lnTo>
                    <a:pt x="21600" y="10800"/>
                  </a:lnTo>
                  <a:lnTo>
                    <a:pt x="21214" y="13671"/>
                  </a:lnTo>
                  <a:lnTo>
                    <a:pt x="20126" y="16251"/>
                  </a:lnTo>
                  <a:lnTo>
                    <a:pt x="18437" y="18437"/>
                  </a:lnTo>
                  <a:lnTo>
                    <a:pt x="16251" y="20125"/>
                  </a:lnTo>
                  <a:lnTo>
                    <a:pt x="13671" y="21214"/>
                  </a:lnTo>
                  <a:lnTo>
                    <a:pt x="10800" y="21600"/>
                  </a:lnTo>
                  <a:lnTo>
                    <a:pt x="7929" y="21214"/>
                  </a:lnTo>
                  <a:lnTo>
                    <a:pt x="5349" y="20125"/>
                  </a:lnTo>
                  <a:lnTo>
                    <a:pt x="3163" y="18437"/>
                  </a:lnTo>
                  <a:lnTo>
                    <a:pt x="1474" y="16251"/>
                  </a:lnTo>
                  <a:lnTo>
                    <a:pt x="386" y="13671"/>
                  </a:lnTo>
                  <a:lnTo>
                    <a:pt x="0" y="10800"/>
                  </a:lnTo>
                  <a:close/>
                </a:path>
              </a:pathLst>
            </a:custGeom>
            <a:noFill/>
            <a:ln w="25908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19" name="object 95"/>
          <p:cNvSpPr txBox="1"/>
          <p:nvPr/>
        </p:nvSpPr>
        <p:spPr>
          <a:xfrm>
            <a:off x="4363592" y="2213101"/>
            <a:ext cx="1530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8</a:t>
            </a:r>
          </a:p>
        </p:txBody>
      </p:sp>
      <p:grpSp>
        <p:nvGrpSpPr>
          <p:cNvPr id="530" name="object 96"/>
          <p:cNvGrpSpPr/>
          <p:nvPr/>
        </p:nvGrpSpPr>
        <p:grpSpPr>
          <a:xfrm>
            <a:off x="172211" y="502919"/>
            <a:ext cx="11997692" cy="6352791"/>
            <a:chOff x="0" y="0"/>
            <a:chExt cx="11997690" cy="6352791"/>
          </a:xfrm>
        </p:grpSpPr>
        <p:sp>
          <p:nvSpPr>
            <p:cNvPr id="520" name="object 97"/>
            <p:cNvSpPr/>
            <p:nvPr/>
          </p:nvSpPr>
          <p:spPr>
            <a:xfrm>
              <a:off x="10201656" y="915925"/>
              <a:ext cx="1585723" cy="1189482"/>
            </a:xfrm>
            <a:prstGeom prst="rect">
              <a:avLst/>
            </a:prstGeom>
            <a:blipFill rotWithShape="1">
              <a:blip r:embed="rId2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1" name="object 98"/>
            <p:cNvSpPr/>
            <p:nvPr/>
          </p:nvSpPr>
          <p:spPr>
            <a:xfrm>
              <a:off x="10413492" y="4082797"/>
              <a:ext cx="1584199" cy="1187959"/>
            </a:xfrm>
            <a:prstGeom prst="rect">
              <a:avLst/>
            </a:prstGeom>
            <a:blipFill rotWithShape="1">
              <a:blip r:embed="rId2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2" name="object 99"/>
            <p:cNvSpPr/>
            <p:nvPr/>
          </p:nvSpPr>
          <p:spPr>
            <a:xfrm>
              <a:off x="9633204" y="5247129"/>
              <a:ext cx="1584199" cy="1105663"/>
            </a:xfrm>
            <a:prstGeom prst="rect">
              <a:avLst/>
            </a:prstGeom>
            <a:blipFill rotWithShape="1">
              <a:blip r:embed="rId3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3" name="object 100"/>
            <p:cNvSpPr/>
            <p:nvPr/>
          </p:nvSpPr>
          <p:spPr>
            <a:xfrm>
              <a:off x="7836407" y="4908804"/>
              <a:ext cx="1584199" cy="1189483"/>
            </a:xfrm>
            <a:prstGeom prst="rect">
              <a:avLst/>
            </a:prstGeom>
            <a:blipFill rotWithShape="1">
              <a:blip r:embed="rId3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4" name="object 101"/>
            <p:cNvSpPr/>
            <p:nvPr/>
          </p:nvSpPr>
          <p:spPr>
            <a:xfrm>
              <a:off x="2249423" y="5061207"/>
              <a:ext cx="1584198" cy="1189483"/>
            </a:xfrm>
            <a:prstGeom prst="rect">
              <a:avLst/>
            </a:prstGeom>
            <a:blipFill rotWithShape="1">
              <a:blip r:embed="rId3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5" name="object 102"/>
            <p:cNvSpPr/>
            <p:nvPr/>
          </p:nvSpPr>
          <p:spPr>
            <a:xfrm>
              <a:off x="0" y="2750821"/>
              <a:ext cx="1187959" cy="1584198"/>
            </a:xfrm>
            <a:prstGeom prst="rect">
              <a:avLst/>
            </a:prstGeom>
            <a:blipFill rotWithShape="1">
              <a:blip r:embed="rId3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6" name="object 103"/>
            <p:cNvSpPr/>
            <p:nvPr/>
          </p:nvSpPr>
          <p:spPr>
            <a:xfrm>
              <a:off x="1089660" y="2741677"/>
              <a:ext cx="1189482" cy="1585722"/>
            </a:xfrm>
            <a:prstGeom prst="rect">
              <a:avLst/>
            </a:prstGeom>
            <a:blipFill rotWithShape="1">
              <a:blip r:embed="rId3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7" name="object 104"/>
            <p:cNvSpPr/>
            <p:nvPr/>
          </p:nvSpPr>
          <p:spPr>
            <a:xfrm>
              <a:off x="1338072" y="73152"/>
              <a:ext cx="1187959" cy="1584198"/>
            </a:xfrm>
            <a:prstGeom prst="rect">
              <a:avLst/>
            </a:prstGeom>
            <a:blipFill rotWithShape="1">
              <a:blip r:embed="rId3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8" name="object 105"/>
            <p:cNvSpPr/>
            <p:nvPr/>
          </p:nvSpPr>
          <p:spPr>
            <a:xfrm>
              <a:off x="167640" y="0"/>
              <a:ext cx="1187959" cy="1585723"/>
            </a:xfrm>
            <a:prstGeom prst="rect">
              <a:avLst/>
            </a:prstGeom>
            <a:blipFill rotWithShape="1">
              <a:blip r:embed="rId3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9" name="object 106"/>
            <p:cNvSpPr/>
            <p:nvPr/>
          </p:nvSpPr>
          <p:spPr>
            <a:xfrm>
              <a:off x="9840468" y="2695955"/>
              <a:ext cx="1584199" cy="1189484"/>
            </a:xfrm>
            <a:prstGeom prst="rect">
              <a:avLst/>
            </a:prstGeom>
            <a:blipFill rotWithShape="1">
              <a:blip r:embed="rId3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object 5"/>
          <p:cNvSpPr/>
          <p:nvPr/>
        </p:nvSpPr>
        <p:spPr>
          <a:xfrm>
            <a:off x="16764" y="1232916"/>
            <a:ext cx="853439" cy="7576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object 7"/>
          <p:cNvSpPr/>
          <p:nvPr/>
        </p:nvSpPr>
        <p:spPr>
          <a:xfrm>
            <a:off x="4463541" y="323036"/>
            <a:ext cx="3674491" cy="9055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49" name="object 8"/>
          <p:cNvGrpSpPr/>
          <p:nvPr/>
        </p:nvGrpSpPr>
        <p:grpSpPr>
          <a:xfrm>
            <a:off x="719326" y="1444116"/>
            <a:ext cx="11428897" cy="429767"/>
            <a:chOff x="0" y="0"/>
            <a:chExt cx="11428895" cy="429765"/>
          </a:xfrm>
        </p:grpSpPr>
        <p:sp>
          <p:nvSpPr>
            <p:cNvPr id="534" name="object 9"/>
            <p:cNvSpPr/>
            <p:nvPr/>
          </p:nvSpPr>
          <p:spPr>
            <a:xfrm>
              <a:off x="0" y="0"/>
              <a:ext cx="1648842" cy="224027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5" name="object 10"/>
            <p:cNvSpPr/>
            <p:nvPr/>
          </p:nvSpPr>
          <p:spPr>
            <a:xfrm>
              <a:off x="1562100" y="0"/>
              <a:ext cx="569126" cy="224027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6" name="object 11"/>
            <p:cNvSpPr/>
            <p:nvPr/>
          </p:nvSpPr>
          <p:spPr>
            <a:xfrm>
              <a:off x="2092706" y="0"/>
              <a:ext cx="2029969" cy="224027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7" name="object 12"/>
            <p:cNvSpPr/>
            <p:nvPr/>
          </p:nvSpPr>
          <p:spPr>
            <a:xfrm>
              <a:off x="4035806" y="0"/>
              <a:ext cx="1066521" cy="224027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8" name="object 13"/>
            <p:cNvSpPr/>
            <p:nvPr/>
          </p:nvSpPr>
          <p:spPr>
            <a:xfrm>
              <a:off x="5058791" y="0"/>
              <a:ext cx="782028" cy="224027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object 14"/>
            <p:cNvSpPr/>
            <p:nvPr/>
          </p:nvSpPr>
          <p:spPr>
            <a:xfrm>
              <a:off x="5797931" y="0"/>
              <a:ext cx="527685" cy="224027"/>
            </a:xfrm>
            <a:prstGeom prst="rect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object 15"/>
            <p:cNvSpPr/>
            <p:nvPr/>
          </p:nvSpPr>
          <p:spPr>
            <a:xfrm>
              <a:off x="6276467" y="0"/>
              <a:ext cx="1290448" cy="224027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object 16"/>
            <p:cNvSpPr/>
            <p:nvPr/>
          </p:nvSpPr>
          <p:spPr>
            <a:xfrm>
              <a:off x="7511161" y="0"/>
              <a:ext cx="798576" cy="224027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2" name="object 17"/>
            <p:cNvSpPr/>
            <p:nvPr/>
          </p:nvSpPr>
          <p:spPr>
            <a:xfrm>
              <a:off x="8262494" y="0"/>
              <a:ext cx="1398652" cy="224027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3" name="object 18"/>
            <p:cNvSpPr/>
            <p:nvPr/>
          </p:nvSpPr>
          <p:spPr>
            <a:xfrm>
              <a:off x="9561322" y="0"/>
              <a:ext cx="148591" cy="224027"/>
            </a:xfrm>
            <a:prstGeom prst="rect">
              <a:avLst/>
            </a:prstGeom>
            <a:blipFill rotWithShape="1">
              <a:blip r:embed="rId1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4" name="object 19"/>
            <p:cNvSpPr/>
            <p:nvPr/>
          </p:nvSpPr>
          <p:spPr>
            <a:xfrm>
              <a:off x="9660382" y="0"/>
              <a:ext cx="1768514" cy="224027"/>
            </a:xfrm>
            <a:prstGeom prst="rect">
              <a:avLst/>
            </a:prstGeom>
            <a:blipFill rotWithShape="1">
              <a:blip r:embed="rId1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5" name="object 20"/>
            <p:cNvSpPr/>
            <p:nvPr/>
          </p:nvSpPr>
          <p:spPr>
            <a:xfrm>
              <a:off x="0" y="205739"/>
              <a:ext cx="365760" cy="224027"/>
            </a:xfrm>
            <a:prstGeom prst="rect">
              <a:avLst/>
            </a:prstGeom>
            <a:blipFill rotWithShape="1">
              <a:blip r:embed="rId1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6" name="object 21"/>
            <p:cNvSpPr/>
            <p:nvPr/>
          </p:nvSpPr>
          <p:spPr>
            <a:xfrm>
              <a:off x="274320" y="205739"/>
              <a:ext cx="1281685" cy="224027"/>
            </a:xfrm>
            <a:prstGeom prst="rect">
              <a:avLst/>
            </a:prstGeom>
            <a:blipFill rotWithShape="1">
              <a:blip r:embed="rId1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object 22"/>
            <p:cNvSpPr/>
            <p:nvPr/>
          </p:nvSpPr>
          <p:spPr>
            <a:xfrm>
              <a:off x="1514856" y="205739"/>
              <a:ext cx="2013332" cy="224027"/>
            </a:xfrm>
            <a:prstGeom prst="rect">
              <a:avLst/>
            </a:prstGeom>
            <a:blipFill rotWithShape="1">
              <a:blip r:embed="rId1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object 23"/>
            <p:cNvSpPr/>
            <p:nvPr/>
          </p:nvSpPr>
          <p:spPr>
            <a:xfrm>
              <a:off x="3432303" y="205739"/>
              <a:ext cx="2103336" cy="224027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5" name="object 24"/>
          <p:cNvGrpSpPr/>
          <p:nvPr/>
        </p:nvGrpSpPr>
        <p:grpSpPr>
          <a:xfrm>
            <a:off x="719327" y="2312797"/>
            <a:ext cx="10771379" cy="460248"/>
            <a:chOff x="0" y="0"/>
            <a:chExt cx="10771378" cy="460246"/>
          </a:xfrm>
        </p:grpSpPr>
        <p:sp>
          <p:nvSpPr>
            <p:cNvPr id="550" name="object 25"/>
            <p:cNvSpPr/>
            <p:nvPr/>
          </p:nvSpPr>
          <p:spPr>
            <a:xfrm>
              <a:off x="0" y="13715"/>
              <a:ext cx="340615" cy="224028"/>
            </a:xfrm>
            <a:prstGeom prst="rect">
              <a:avLst/>
            </a:prstGeom>
            <a:blipFill rotWithShape="1">
              <a:blip r:embed="rId1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1" name="object 26"/>
            <p:cNvSpPr/>
            <p:nvPr/>
          </p:nvSpPr>
          <p:spPr>
            <a:xfrm>
              <a:off x="283464" y="13715"/>
              <a:ext cx="1591057" cy="224028"/>
            </a:xfrm>
            <a:prstGeom prst="rect">
              <a:avLst/>
            </a:prstGeom>
            <a:blipFill rotWithShape="1">
              <a:blip r:embed="rId2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2" name="object 27"/>
            <p:cNvSpPr/>
            <p:nvPr/>
          </p:nvSpPr>
          <p:spPr>
            <a:xfrm>
              <a:off x="1786128" y="13715"/>
              <a:ext cx="331928" cy="224028"/>
            </a:xfrm>
            <a:prstGeom prst="rect">
              <a:avLst/>
            </a:prstGeom>
            <a:blipFill rotWithShape="1">
              <a:blip r:embed="rId2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3" name="object 28"/>
            <p:cNvSpPr/>
            <p:nvPr/>
          </p:nvSpPr>
          <p:spPr>
            <a:xfrm>
              <a:off x="2063750" y="13715"/>
              <a:ext cx="324613" cy="224028"/>
            </a:xfrm>
            <a:prstGeom prst="rect">
              <a:avLst/>
            </a:prstGeom>
            <a:blipFill rotWithShape="1">
              <a:blip r:embed="rId2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4" name="object 29"/>
            <p:cNvSpPr/>
            <p:nvPr/>
          </p:nvSpPr>
          <p:spPr>
            <a:xfrm>
              <a:off x="2336546" y="13715"/>
              <a:ext cx="1123887" cy="224028"/>
            </a:xfrm>
            <a:prstGeom prst="rect">
              <a:avLst/>
            </a:prstGeom>
            <a:blipFill rotWithShape="1">
              <a:blip r:embed="rId2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5" name="object 30"/>
            <p:cNvSpPr/>
            <p:nvPr/>
          </p:nvSpPr>
          <p:spPr>
            <a:xfrm>
              <a:off x="3366771" y="13715"/>
              <a:ext cx="869252" cy="224028"/>
            </a:xfrm>
            <a:prstGeom prst="rect">
              <a:avLst/>
            </a:prstGeom>
            <a:blipFill rotWithShape="1">
              <a:blip r:embed="rId2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6" name="object 31"/>
            <p:cNvSpPr/>
            <p:nvPr/>
          </p:nvSpPr>
          <p:spPr>
            <a:xfrm>
              <a:off x="4194303" y="13715"/>
              <a:ext cx="1733474" cy="224028"/>
            </a:xfrm>
            <a:prstGeom prst="rect">
              <a:avLst/>
            </a:prstGeom>
            <a:blipFill rotWithShape="1">
              <a:blip r:embed="rId2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7" name="object 32"/>
            <p:cNvSpPr/>
            <p:nvPr/>
          </p:nvSpPr>
          <p:spPr>
            <a:xfrm>
              <a:off x="5836031" y="13715"/>
              <a:ext cx="1647952" cy="224028"/>
            </a:xfrm>
            <a:prstGeom prst="rect">
              <a:avLst/>
            </a:prstGeom>
            <a:blipFill rotWithShape="1">
              <a:blip r:embed="rId2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8" name="object 33"/>
            <p:cNvSpPr/>
            <p:nvPr/>
          </p:nvSpPr>
          <p:spPr>
            <a:xfrm>
              <a:off x="7398385" y="13715"/>
              <a:ext cx="1531316" cy="224028"/>
            </a:xfrm>
            <a:prstGeom prst="rect">
              <a:avLst/>
            </a:prstGeom>
            <a:blipFill rotWithShape="1">
              <a:blip r:embed="rId2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9" name="object 34"/>
            <p:cNvSpPr/>
            <p:nvPr/>
          </p:nvSpPr>
          <p:spPr>
            <a:xfrm>
              <a:off x="8890382" y="0"/>
              <a:ext cx="1065442" cy="240791"/>
            </a:xfrm>
            <a:prstGeom prst="rect">
              <a:avLst/>
            </a:prstGeom>
            <a:blipFill rotWithShape="1">
              <a:blip r:embed="rId2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0" name="object 35"/>
            <p:cNvSpPr/>
            <p:nvPr/>
          </p:nvSpPr>
          <p:spPr>
            <a:xfrm>
              <a:off x="9905746" y="13715"/>
              <a:ext cx="312928" cy="224028"/>
            </a:xfrm>
            <a:prstGeom prst="rect">
              <a:avLst/>
            </a:prstGeom>
            <a:blipFill rotWithShape="1">
              <a:blip r:embed="rId2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1" name="object 36"/>
            <p:cNvSpPr/>
            <p:nvPr/>
          </p:nvSpPr>
          <p:spPr>
            <a:xfrm>
              <a:off x="10140443" y="0"/>
              <a:ext cx="630936" cy="240791"/>
            </a:xfrm>
            <a:prstGeom prst="rect">
              <a:avLst/>
            </a:prstGeom>
            <a:blipFill rotWithShape="1">
              <a:blip r:embed="rId3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2" name="object 37"/>
            <p:cNvSpPr/>
            <p:nvPr/>
          </p:nvSpPr>
          <p:spPr>
            <a:xfrm>
              <a:off x="0" y="219150"/>
              <a:ext cx="822084" cy="241097"/>
            </a:xfrm>
            <a:prstGeom prst="rect">
              <a:avLst/>
            </a:prstGeom>
            <a:blipFill rotWithShape="1">
              <a:blip r:embed="rId3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3" name="object 38"/>
            <p:cNvSpPr/>
            <p:nvPr/>
          </p:nvSpPr>
          <p:spPr>
            <a:xfrm>
              <a:off x="777241" y="219150"/>
              <a:ext cx="978751" cy="241097"/>
            </a:xfrm>
            <a:prstGeom prst="rect">
              <a:avLst/>
            </a:prstGeom>
            <a:blipFill rotWithShape="1">
              <a:blip r:embed="rId3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4" name="object 39"/>
            <p:cNvSpPr/>
            <p:nvPr/>
          </p:nvSpPr>
          <p:spPr>
            <a:xfrm>
              <a:off x="1658112" y="232867"/>
              <a:ext cx="91440" cy="224332"/>
            </a:xfrm>
            <a:prstGeom prst="rect">
              <a:avLst/>
            </a:prstGeom>
            <a:blipFill rotWithShape="1">
              <a:blip r:embed="rId3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9" name="object 40"/>
          <p:cNvGrpSpPr/>
          <p:nvPr/>
        </p:nvGrpSpPr>
        <p:grpSpPr>
          <a:xfrm>
            <a:off x="7115556" y="2900172"/>
            <a:ext cx="3441193" cy="2019301"/>
            <a:chOff x="0" y="0"/>
            <a:chExt cx="3441191" cy="2019300"/>
          </a:xfrm>
        </p:grpSpPr>
        <p:sp>
          <p:nvSpPr>
            <p:cNvPr id="566" name="object 41"/>
            <p:cNvSpPr/>
            <p:nvPr/>
          </p:nvSpPr>
          <p:spPr>
            <a:xfrm>
              <a:off x="0" y="0"/>
              <a:ext cx="3441192" cy="2019300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7" name="object 42"/>
            <p:cNvSpPr/>
            <p:nvPr/>
          </p:nvSpPr>
          <p:spPr>
            <a:xfrm>
              <a:off x="0" y="0"/>
              <a:ext cx="3441192" cy="2019300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8" name="object 43"/>
            <p:cNvSpPr/>
            <p:nvPr/>
          </p:nvSpPr>
          <p:spPr>
            <a:xfrm>
              <a:off x="902207" y="48767"/>
              <a:ext cx="1752093" cy="240792"/>
            </a:xfrm>
            <a:prstGeom prst="rect">
              <a:avLst/>
            </a:prstGeom>
            <a:blipFill rotWithShape="1">
              <a:blip r:embed="rId3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0" name="object 44"/>
          <p:cNvSpPr txBox="1"/>
          <p:nvPr/>
        </p:nvSpPr>
        <p:spPr>
          <a:xfrm>
            <a:off x="7195566" y="3182696"/>
            <a:ext cx="18669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➢</a:t>
            </a:r>
          </a:p>
        </p:txBody>
      </p:sp>
      <p:grpSp>
        <p:nvGrpSpPr>
          <p:cNvPr id="578" name="object 45"/>
          <p:cNvGrpSpPr/>
          <p:nvPr/>
        </p:nvGrpSpPr>
        <p:grpSpPr>
          <a:xfrm>
            <a:off x="7551418" y="3193999"/>
            <a:ext cx="3060193" cy="1701725"/>
            <a:chOff x="0" y="0"/>
            <a:chExt cx="3060192" cy="1701724"/>
          </a:xfrm>
        </p:grpSpPr>
        <p:sp>
          <p:nvSpPr>
            <p:cNvPr id="571" name="object 46"/>
            <p:cNvSpPr/>
            <p:nvPr/>
          </p:nvSpPr>
          <p:spPr>
            <a:xfrm>
              <a:off x="0" y="0"/>
              <a:ext cx="3025776" cy="238048"/>
            </a:xfrm>
            <a:prstGeom prst="rect">
              <a:avLst/>
            </a:prstGeom>
            <a:blipFill rotWithShape="1">
              <a:blip r:embed="rId3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2" name="object 47"/>
            <p:cNvSpPr/>
            <p:nvPr/>
          </p:nvSpPr>
          <p:spPr>
            <a:xfrm>
              <a:off x="0" y="244398"/>
              <a:ext cx="2833371" cy="237745"/>
            </a:xfrm>
            <a:prstGeom prst="rect">
              <a:avLst/>
            </a:prstGeom>
            <a:blipFill rotWithShape="1">
              <a:blip r:embed="rId3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3" name="object 48"/>
            <p:cNvSpPr/>
            <p:nvPr/>
          </p:nvSpPr>
          <p:spPr>
            <a:xfrm>
              <a:off x="0" y="488238"/>
              <a:ext cx="945490" cy="237746"/>
            </a:xfrm>
            <a:prstGeom prst="rect">
              <a:avLst/>
            </a:prstGeom>
            <a:blipFill rotWithShape="1">
              <a:blip r:embed="rId3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4" name="object 49"/>
            <p:cNvSpPr/>
            <p:nvPr/>
          </p:nvSpPr>
          <p:spPr>
            <a:xfrm>
              <a:off x="0" y="732078"/>
              <a:ext cx="2885440" cy="237746"/>
            </a:xfrm>
            <a:prstGeom prst="rect">
              <a:avLst/>
            </a:prstGeom>
            <a:blipFill rotWithShape="1">
              <a:blip r:embed="rId3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5" name="object 50"/>
            <p:cNvSpPr/>
            <p:nvPr/>
          </p:nvSpPr>
          <p:spPr>
            <a:xfrm>
              <a:off x="0" y="975918"/>
              <a:ext cx="3060193" cy="237746"/>
            </a:xfrm>
            <a:prstGeom prst="rect">
              <a:avLst/>
            </a:prstGeom>
            <a:blipFill rotWithShape="1">
              <a:blip r:embed="rId3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6" name="object 51"/>
            <p:cNvSpPr/>
            <p:nvPr/>
          </p:nvSpPr>
          <p:spPr>
            <a:xfrm>
              <a:off x="0" y="1219454"/>
              <a:ext cx="2762378" cy="238049"/>
            </a:xfrm>
            <a:prstGeom prst="rect">
              <a:avLst/>
            </a:prstGeom>
            <a:blipFill rotWithShape="1">
              <a:blip r:embed="rId4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7" name="object 52"/>
            <p:cNvSpPr/>
            <p:nvPr/>
          </p:nvSpPr>
          <p:spPr>
            <a:xfrm>
              <a:off x="0" y="1463980"/>
              <a:ext cx="809245" cy="237745"/>
            </a:xfrm>
            <a:prstGeom prst="rect">
              <a:avLst/>
            </a:prstGeom>
            <a:blipFill rotWithShape="1">
              <a:blip r:embed="rId4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79" name="object 53"/>
          <p:cNvSpPr txBox="1"/>
          <p:nvPr/>
        </p:nvSpPr>
        <p:spPr>
          <a:xfrm>
            <a:off x="7195566" y="3914774"/>
            <a:ext cx="186691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r>
              <a:t>➢</a:t>
            </a:r>
          </a:p>
        </p:txBody>
      </p:sp>
      <p:grpSp>
        <p:nvGrpSpPr>
          <p:cNvPr id="587" name="object 54"/>
          <p:cNvGrpSpPr/>
          <p:nvPr/>
        </p:nvGrpSpPr>
        <p:grpSpPr>
          <a:xfrm>
            <a:off x="1239010" y="2900171"/>
            <a:ext cx="3396998" cy="1984249"/>
            <a:chOff x="0" y="0"/>
            <a:chExt cx="3396996" cy="1984247"/>
          </a:xfrm>
        </p:grpSpPr>
        <p:sp>
          <p:nvSpPr>
            <p:cNvPr id="580" name="object 55"/>
            <p:cNvSpPr/>
            <p:nvPr/>
          </p:nvSpPr>
          <p:spPr>
            <a:xfrm>
              <a:off x="0" y="0"/>
              <a:ext cx="3396997" cy="1984248"/>
            </a:xfrm>
            <a:prstGeom prst="rect">
              <a:avLst/>
            </a:pr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1" name="object 56"/>
            <p:cNvSpPr/>
            <p:nvPr/>
          </p:nvSpPr>
          <p:spPr>
            <a:xfrm>
              <a:off x="0" y="0"/>
              <a:ext cx="3396997" cy="1984248"/>
            </a:xfrm>
            <a:prstGeom prst="rect">
              <a:avLst/>
            </a:prstGeom>
            <a:noFill/>
            <a:ln w="12192" cap="flat">
              <a:solidFill>
                <a:srgbClr val="00318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2" name="object 57"/>
            <p:cNvSpPr/>
            <p:nvPr/>
          </p:nvSpPr>
          <p:spPr>
            <a:xfrm>
              <a:off x="879348" y="48768"/>
              <a:ext cx="1752346" cy="240792"/>
            </a:xfrm>
            <a:prstGeom prst="rect">
              <a:avLst/>
            </a:prstGeom>
            <a:blipFill rotWithShape="1">
              <a:blip r:embed="rId3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3" name="object 58"/>
            <p:cNvSpPr/>
            <p:nvPr/>
          </p:nvSpPr>
          <p:spPr>
            <a:xfrm>
              <a:off x="434339" y="293827"/>
              <a:ext cx="2382522" cy="238049"/>
            </a:xfrm>
            <a:prstGeom prst="rect">
              <a:avLst/>
            </a:prstGeom>
            <a:blipFill rotWithShape="1">
              <a:blip r:embed="rId4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4" name="object 59"/>
            <p:cNvSpPr/>
            <p:nvPr/>
          </p:nvSpPr>
          <p:spPr>
            <a:xfrm>
              <a:off x="434340" y="538226"/>
              <a:ext cx="1329056" cy="237745"/>
            </a:xfrm>
            <a:prstGeom prst="rect">
              <a:avLst/>
            </a:prstGeom>
            <a:blipFill rotWithShape="1">
              <a:blip r:embed="rId4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5" name="object 60"/>
            <p:cNvSpPr/>
            <p:nvPr/>
          </p:nvSpPr>
          <p:spPr>
            <a:xfrm>
              <a:off x="1661415" y="538226"/>
              <a:ext cx="170688" cy="237745"/>
            </a:xfrm>
            <a:prstGeom prst="rect">
              <a:avLst/>
            </a:prstGeom>
            <a:blipFill rotWithShape="1">
              <a:blip r:embed="rId4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6" name="object 61"/>
            <p:cNvSpPr/>
            <p:nvPr/>
          </p:nvSpPr>
          <p:spPr>
            <a:xfrm>
              <a:off x="1746758" y="538226"/>
              <a:ext cx="1183768" cy="237745"/>
            </a:xfrm>
            <a:prstGeom prst="rect">
              <a:avLst/>
            </a:prstGeom>
            <a:blipFill rotWithShape="1">
              <a:blip r:embed="rId4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8" name="object 62"/>
          <p:cNvSpPr txBox="1"/>
          <p:nvPr/>
        </p:nvSpPr>
        <p:spPr>
          <a:xfrm>
            <a:off x="1232915" y="2897886"/>
            <a:ext cx="3409317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97155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  <a:p>
            <a:pPr>
              <a:defRPr sz="1700">
                <a:latin typeface="Wingdings"/>
                <a:ea typeface="Wingdings"/>
                <a:cs typeface="Wingdings"/>
                <a:sym typeface="Wingdings"/>
              </a:defRPr>
            </a:pPr>
            <a:endParaRPr/>
          </a:p>
          <a:p>
            <a:pPr indent="97155">
              <a:defRPr sz="1600" spc="-5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➢</a:t>
            </a:r>
          </a:p>
        </p:txBody>
      </p:sp>
      <p:grpSp>
        <p:nvGrpSpPr>
          <p:cNvPr id="596" name="object 63"/>
          <p:cNvGrpSpPr/>
          <p:nvPr/>
        </p:nvGrpSpPr>
        <p:grpSpPr>
          <a:xfrm>
            <a:off x="1673350" y="3682238"/>
            <a:ext cx="2929128" cy="969264"/>
            <a:chOff x="0" y="0"/>
            <a:chExt cx="2929127" cy="969263"/>
          </a:xfrm>
        </p:grpSpPr>
        <p:sp>
          <p:nvSpPr>
            <p:cNvPr id="589" name="object 64"/>
            <p:cNvSpPr/>
            <p:nvPr/>
          </p:nvSpPr>
          <p:spPr>
            <a:xfrm>
              <a:off x="60960" y="0"/>
              <a:ext cx="2868168" cy="237745"/>
            </a:xfrm>
            <a:prstGeom prst="rect">
              <a:avLst/>
            </a:prstGeom>
            <a:blipFill rotWithShape="1">
              <a:blip r:embed="rId4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0" name="object 65"/>
            <p:cNvSpPr/>
            <p:nvPr/>
          </p:nvSpPr>
          <p:spPr>
            <a:xfrm>
              <a:off x="0" y="243840"/>
              <a:ext cx="1658494" cy="237745"/>
            </a:xfrm>
            <a:prstGeom prst="rect">
              <a:avLst/>
            </a:prstGeom>
            <a:blipFill rotWithShape="1">
              <a:blip r:embed="rId4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1" name="object 66"/>
            <p:cNvSpPr/>
            <p:nvPr/>
          </p:nvSpPr>
          <p:spPr>
            <a:xfrm>
              <a:off x="1560830" y="243840"/>
              <a:ext cx="170689" cy="237745"/>
            </a:xfrm>
            <a:prstGeom prst="rect">
              <a:avLst/>
            </a:prstGeom>
            <a:blipFill rotWithShape="1">
              <a:blip r:embed="rId4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2" name="object 67"/>
            <p:cNvSpPr/>
            <p:nvPr/>
          </p:nvSpPr>
          <p:spPr>
            <a:xfrm>
              <a:off x="0" y="487680"/>
              <a:ext cx="1276859" cy="237745"/>
            </a:xfrm>
            <a:prstGeom prst="rect">
              <a:avLst/>
            </a:prstGeom>
            <a:blipFill rotWithShape="1">
              <a:blip r:embed="rId4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3" name="object 68"/>
            <p:cNvSpPr/>
            <p:nvPr/>
          </p:nvSpPr>
          <p:spPr>
            <a:xfrm>
              <a:off x="1170686" y="487680"/>
              <a:ext cx="170688" cy="237745"/>
            </a:xfrm>
            <a:prstGeom prst="rect">
              <a:avLst/>
            </a:prstGeom>
            <a:blipFill rotWithShape="1">
              <a:blip r:embed="rId4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4" name="object 69"/>
            <p:cNvSpPr/>
            <p:nvPr/>
          </p:nvSpPr>
          <p:spPr>
            <a:xfrm>
              <a:off x="1256030" y="487680"/>
              <a:ext cx="1430401" cy="237745"/>
            </a:xfrm>
            <a:prstGeom prst="rect">
              <a:avLst/>
            </a:prstGeom>
            <a:blipFill rotWithShape="1">
              <a:blip r:embed="rId4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5" name="object 70"/>
            <p:cNvSpPr/>
            <p:nvPr/>
          </p:nvSpPr>
          <p:spPr>
            <a:xfrm>
              <a:off x="0" y="731215"/>
              <a:ext cx="2464944" cy="238049"/>
            </a:xfrm>
            <a:prstGeom prst="rect">
              <a:avLst/>
            </a:prstGeom>
            <a:blipFill rotWithShape="1">
              <a:blip r:embed="rId5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99" name="object 71"/>
          <p:cNvGrpSpPr/>
          <p:nvPr/>
        </p:nvGrpSpPr>
        <p:grpSpPr>
          <a:xfrm>
            <a:off x="5513450" y="3579749"/>
            <a:ext cx="851156" cy="878079"/>
            <a:chOff x="0" y="0"/>
            <a:chExt cx="851155" cy="878078"/>
          </a:xfrm>
        </p:grpSpPr>
        <p:sp>
          <p:nvSpPr>
            <p:cNvPr id="597" name="object 72"/>
            <p:cNvSpPr/>
            <p:nvPr/>
          </p:nvSpPr>
          <p:spPr>
            <a:xfrm>
              <a:off x="0" y="381"/>
              <a:ext cx="851156" cy="87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40"/>
                  </a:moveTo>
                  <a:lnTo>
                    <a:pt x="14258" y="7440"/>
                  </a:lnTo>
                  <a:lnTo>
                    <a:pt x="14258" y="0"/>
                  </a:lnTo>
                  <a:lnTo>
                    <a:pt x="7342" y="0"/>
                  </a:lnTo>
                  <a:lnTo>
                    <a:pt x="7342" y="7440"/>
                  </a:lnTo>
                  <a:lnTo>
                    <a:pt x="0" y="7440"/>
                  </a:lnTo>
                  <a:lnTo>
                    <a:pt x="0" y="14160"/>
                  </a:lnTo>
                  <a:lnTo>
                    <a:pt x="7342" y="14160"/>
                  </a:lnTo>
                  <a:lnTo>
                    <a:pt x="7342" y="21600"/>
                  </a:lnTo>
                  <a:lnTo>
                    <a:pt x="14258" y="21600"/>
                  </a:lnTo>
                  <a:lnTo>
                    <a:pt x="14258" y="14160"/>
                  </a:lnTo>
                  <a:lnTo>
                    <a:pt x="21600" y="14160"/>
                  </a:lnTo>
                  <a:lnTo>
                    <a:pt x="21600" y="7440"/>
                  </a:lnTo>
                  <a:close/>
                </a:path>
              </a:pathLst>
            </a:custGeom>
            <a:solidFill>
              <a:srgbClr val="00318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8" name="object 73"/>
            <p:cNvSpPr/>
            <p:nvPr/>
          </p:nvSpPr>
          <p:spPr>
            <a:xfrm>
              <a:off x="0" y="0"/>
              <a:ext cx="851154" cy="878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448"/>
                  </a:moveTo>
                  <a:lnTo>
                    <a:pt x="7342" y="7448"/>
                  </a:lnTo>
                  <a:lnTo>
                    <a:pt x="7342" y="0"/>
                  </a:lnTo>
                  <a:lnTo>
                    <a:pt x="14258" y="0"/>
                  </a:lnTo>
                  <a:lnTo>
                    <a:pt x="14258" y="7448"/>
                  </a:lnTo>
                  <a:lnTo>
                    <a:pt x="21600" y="7448"/>
                  </a:lnTo>
                  <a:lnTo>
                    <a:pt x="21600" y="14152"/>
                  </a:lnTo>
                  <a:lnTo>
                    <a:pt x="14258" y="14152"/>
                  </a:lnTo>
                  <a:lnTo>
                    <a:pt x="14258" y="21600"/>
                  </a:lnTo>
                  <a:lnTo>
                    <a:pt x="7342" y="21600"/>
                  </a:lnTo>
                  <a:lnTo>
                    <a:pt x="7342" y="14152"/>
                  </a:lnTo>
                  <a:lnTo>
                    <a:pt x="0" y="14152"/>
                  </a:lnTo>
                  <a:lnTo>
                    <a:pt x="0" y="7448"/>
                  </a:lnTo>
                  <a:close/>
                </a:path>
              </a:pathLst>
            </a:custGeom>
            <a:noFill/>
            <a:ln w="12191" cap="flat">
              <a:solidFill>
                <a:srgbClr val="00216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08" name="object 74"/>
          <p:cNvGrpSpPr/>
          <p:nvPr/>
        </p:nvGrpSpPr>
        <p:grpSpPr>
          <a:xfrm>
            <a:off x="870508" y="5276722"/>
            <a:ext cx="6390717" cy="224029"/>
            <a:chOff x="0" y="0"/>
            <a:chExt cx="6390717" cy="224027"/>
          </a:xfrm>
        </p:grpSpPr>
        <p:sp>
          <p:nvSpPr>
            <p:cNvPr id="600" name="object 75"/>
            <p:cNvSpPr/>
            <p:nvPr/>
          </p:nvSpPr>
          <p:spPr>
            <a:xfrm>
              <a:off x="0" y="0"/>
              <a:ext cx="933653" cy="224028"/>
            </a:xfrm>
            <a:prstGeom prst="rect">
              <a:avLst/>
            </a:prstGeom>
            <a:blipFill rotWithShape="1">
              <a:blip r:embed="rId5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1" name="object 76"/>
            <p:cNvSpPr/>
            <p:nvPr/>
          </p:nvSpPr>
          <p:spPr>
            <a:xfrm>
              <a:off x="880822" y="0"/>
              <a:ext cx="794156" cy="224028"/>
            </a:xfrm>
            <a:prstGeom prst="rect">
              <a:avLst/>
            </a:prstGeom>
            <a:blipFill rotWithShape="1">
              <a:blip r:embed="rId5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2" name="object 77"/>
            <p:cNvSpPr/>
            <p:nvPr/>
          </p:nvSpPr>
          <p:spPr>
            <a:xfrm>
              <a:off x="1586814" y="0"/>
              <a:ext cx="1220090" cy="224028"/>
            </a:xfrm>
            <a:prstGeom prst="rect">
              <a:avLst/>
            </a:prstGeom>
            <a:blipFill rotWithShape="1">
              <a:blip r:embed="rId5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3" name="object 78"/>
            <p:cNvSpPr/>
            <p:nvPr/>
          </p:nvSpPr>
          <p:spPr>
            <a:xfrm>
              <a:off x="2766390" y="0"/>
              <a:ext cx="1196723" cy="224028"/>
            </a:xfrm>
            <a:prstGeom prst="rect">
              <a:avLst/>
            </a:prstGeom>
            <a:blipFill rotWithShape="1">
              <a:blip r:embed="rId5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4" name="object 79"/>
            <p:cNvSpPr/>
            <p:nvPr/>
          </p:nvSpPr>
          <p:spPr>
            <a:xfrm>
              <a:off x="3914216" y="0"/>
              <a:ext cx="713232" cy="224028"/>
            </a:xfrm>
            <a:prstGeom prst="rect">
              <a:avLst/>
            </a:prstGeom>
            <a:blipFill rotWithShape="1">
              <a:blip r:embed="rId5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5" name="object 80"/>
            <p:cNvSpPr/>
            <p:nvPr/>
          </p:nvSpPr>
          <p:spPr>
            <a:xfrm>
              <a:off x="4548201" y="0"/>
              <a:ext cx="947497" cy="224028"/>
            </a:xfrm>
            <a:prstGeom prst="rect">
              <a:avLst/>
            </a:prstGeom>
            <a:blipFill rotWithShape="1">
              <a:blip r:embed="rId5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6" name="object 81"/>
            <p:cNvSpPr/>
            <p:nvPr/>
          </p:nvSpPr>
          <p:spPr>
            <a:xfrm>
              <a:off x="5432121" y="0"/>
              <a:ext cx="953872" cy="224028"/>
            </a:xfrm>
            <a:prstGeom prst="rect">
              <a:avLst/>
            </a:prstGeom>
            <a:blipFill rotWithShape="1">
              <a:blip r:embed="rId5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7" name="object 82"/>
            <p:cNvSpPr/>
            <p:nvPr/>
          </p:nvSpPr>
          <p:spPr>
            <a:xfrm>
              <a:off x="6299277" y="0"/>
              <a:ext cx="91441" cy="224028"/>
            </a:xfrm>
            <a:prstGeom prst="rect">
              <a:avLst/>
            </a:prstGeom>
            <a:blipFill rotWithShape="1">
              <a:blip r:embed="rId3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4" name="object 83"/>
          <p:cNvGrpSpPr/>
          <p:nvPr/>
        </p:nvGrpSpPr>
        <p:grpSpPr>
          <a:xfrm>
            <a:off x="870508" y="5610147"/>
            <a:ext cx="2949919" cy="224333"/>
            <a:chOff x="0" y="0"/>
            <a:chExt cx="2949917" cy="224331"/>
          </a:xfrm>
        </p:grpSpPr>
        <p:sp>
          <p:nvSpPr>
            <p:cNvPr id="609" name="object 84"/>
            <p:cNvSpPr/>
            <p:nvPr/>
          </p:nvSpPr>
          <p:spPr>
            <a:xfrm>
              <a:off x="0" y="0"/>
              <a:ext cx="278891" cy="224332"/>
            </a:xfrm>
            <a:prstGeom prst="rect">
              <a:avLst/>
            </a:prstGeom>
            <a:blipFill rotWithShape="1">
              <a:blip r:embed="rId5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0" name="object 85"/>
            <p:cNvSpPr/>
            <p:nvPr/>
          </p:nvSpPr>
          <p:spPr>
            <a:xfrm>
              <a:off x="185927" y="0"/>
              <a:ext cx="1263093" cy="224332"/>
            </a:xfrm>
            <a:prstGeom prst="rect">
              <a:avLst/>
            </a:prstGeom>
            <a:blipFill rotWithShape="1">
              <a:blip r:embed="rId5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1" name="object 86"/>
            <p:cNvSpPr/>
            <p:nvPr/>
          </p:nvSpPr>
          <p:spPr>
            <a:xfrm>
              <a:off x="1365452" y="0"/>
              <a:ext cx="826390" cy="224332"/>
            </a:xfrm>
            <a:prstGeom prst="rect">
              <a:avLst/>
            </a:prstGeom>
            <a:blipFill rotWithShape="1">
              <a:blip r:embed="rId6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2" name="object 87"/>
            <p:cNvSpPr/>
            <p:nvPr/>
          </p:nvSpPr>
          <p:spPr>
            <a:xfrm>
              <a:off x="2103451" y="0"/>
              <a:ext cx="846467" cy="224332"/>
            </a:xfrm>
            <a:prstGeom prst="rect">
              <a:avLst/>
            </a:prstGeom>
            <a:blipFill rotWithShape="1">
              <a:blip r:embed="rId6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3" name="object 88"/>
            <p:cNvSpPr/>
            <p:nvPr/>
          </p:nvSpPr>
          <p:spPr>
            <a:xfrm>
              <a:off x="2844114" y="0"/>
              <a:ext cx="91440" cy="224332"/>
            </a:xfrm>
            <a:prstGeom prst="rect">
              <a:avLst/>
            </a:prstGeom>
            <a:blipFill rotWithShape="1">
              <a:blip r:embed="rId3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7" name="object 89"/>
          <p:cNvGrpSpPr/>
          <p:nvPr/>
        </p:nvGrpSpPr>
        <p:grpSpPr>
          <a:xfrm>
            <a:off x="870507" y="5942989"/>
            <a:ext cx="3859098" cy="224029"/>
            <a:chOff x="0" y="0"/>
            <a:chExt cx="3859096" cy="224027"/>
          </a:xfrm>
        </p:grpSpPr>
        <p:sp>
          <p:nvSpPr>
            <p:cNvPr id="615" name="object 90"/>
            <p:cNvSpPr/>
            <p:nvPr/>
          </p:nvSpPr>
          <p:spPr>
            <a:xfrm>
              <a:off x="0" y="0"/>
              <a:ext cx="688085" cy="224028"/>
            </a:xfrm>
            <a:prstGeom prst="rect">
              <a:avLst/>
            </a:prstGeom>
            <a:blipFill rotWithShape="1">
              <a:blip r:embed="rId6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object 91"/>
            <p:cNvSpPr/>
            <p:nvPr/>
          </p:nvSpPr>
          <p:spPr>
            <a:xfrm>
              <a:off x="589737" y="0"/>
              <a:ext cx="3269360" cy="224028"/>
            </a:xfrm>
            <a:prstGeom prst="rect">
              <a:avLst/>
            </a:prstGeom>
            <a:blipFill rotWithShape="1">
              <a:blip r:embed="rId6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object 8"/>
          <p:cNvGrpSpPr/>
          <p:nvPr/>
        </p:nvGrpSpPr>
        <p:grpSpPr>
          <a:xfrm>
            <a:off x="773276" y="0"/>
            <a:ext cx="11008005" cy="6723886"/>
            <a:chOff x="0" y="0"/>
            <a:chExt cx="11008004" cy="6723886"/>
          </a:xfrm>
        </p:grpSpPr>
        <p:sp>
          <p:nvSpPr>
            <p:cNvPr id="619" name="object 9"/>
            <p:cNvSpPr/>
            <p:nvPr/>
          </p:nvSpPr>
          <p:spPr>
            <a:xfrm>
              <a:off x="1287170" y="0"/>
              <a:ext cx="9720835" cy="6171439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0" name="object 10"/>
            <p:cNvSpPr/>
            <p:nvPr/>
          </p:nvSpPr>
          <p:spPr>
            <a:xfrm>
              <a:off x="24384" y="117346"/>
              <a:ext cx="1545337" cy="662940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1" name="object 11"/>
            <p:cNvSpPr/>
            <p:nvPr/>
          </p:nvSpPr>
          <p:spPr>
            <a:xfrm>
              <a:off x="118872" y="889710"/>
              <a:ext cx="1545337" cy="663246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2" name="object 12"/>
            <p:cNvSpPr/>
            <p:nvPr/>
          </p:nvSpPr>
          <p:spPr>
            <a:xfrm>
              <a:off x="15240" y="1662938"/>
              <a:ext cx="1545337" cy="662940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3" name="object 13"/>
            <p:cNvSpPr/>
            <p:nvPr/>
          </p:nvSpPr>
          <p:spPr>
            <a:xfrm>
              <a:off x="21336" y="2435986"/>
              <a:ext cx="1545337" cy="662940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4" name="object 14"/>
            <p:cNvSpPr/>
            <p:nvPr/>
          </p:nvSpPr>
          <p:spPr>
            <a:xfrm>
              <a:off x="102108" y="3208350"/>
              <a:ext cx="1545337" cy="663245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5" name="object 15"/>
            <p:cNvSpPr/>
            <p:nvPr/>
          </p:nvSpPr>
          <p:spPr>
            <a:xfrm>
              <a:off x="0" y="3981577"/>
              <a:ext cx="1545337" cy="662941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6" name="object 16"/>
            <p:cNvSpPr/>
            <p:nvPr/>
          </p:nvSpPr>
          <p:spPr>
            <a:xfrm>
              <a:off x="15240" y="4753940"/>
              <a:ext cx="1548385" cy="663245"/>
            </a:xfrm>
            <a:prstGeom prst="rect">
              <a:avLst/>
            </a:prstGeom>
            <a:blipFill rotWithShape="1">
              <a:blip r:embed="rId9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7" name="object 17"/>
            <p:cNvSpPr/>
            <p:nvPr/>
          </p:nvSpPr>
          <p:spPr>
            <a:xfrm>
              <a:off x="0" y="5528767"/>
              <a:ext cx="1545337" cy="663245"/>
            </a:xfrm>
            <a:prstGeom prst="rect">
              <a:avLst/>
            </a:prstGeom>
            <a:blipFill rotWithShape="1">
              <a:blip r:embed="rId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8" name="object 18"/>
            <p:cNvSpPr/>
            <p:nvPr/>
          </p:nvSpPr>
          <p:spPr>
            <a:xfrm>
              <a:off x="7542555" y="6380988"/>
              <a:ext cx="3166619" cy="178309"/>
            </a:xfrm>
            <a:prstGeom prst="rect">
              <a:avLst/>
            </a:prstGeom>
            <a:blipFill rotWithShape="1">
              <a:blip r:embed="rId10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9" name="object 19"/>
            <p:cNvSpPr/>
            <p:nvPr/>
          </p:nvSpPr>
          <p:spPr>
            <a:xfrm>
              <a:off x="8400949" y="6545274"/>
              <a:ext cx="176784" cy="178613"/>
            </a:xfrm>
            <a:prstGeom prst="rect">
              <a:avLst/>
            </a:prstGeom>
            <a:blipFill rotWithShape="1">
              <a:blip r:embed="rId1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0" name="object 20"/>
            <p:cNvSpPr/>
            <p:nvPr/>
          </p:nvSpPr>
          <p:spPr>
            <a:xfrm>
              <a:off x="8536584" y="6545274"/>
              <a:ext cx="1278637" cy="178613"/>
            </a:xfrm>
            <a:prstGeom prst="rect">
              <a:avLst/>
            </a:prstGeom>
            <a:blipFill rotWithShape="1">
              <a:blip r:embed="rId1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Grand écran</PresentationFormat>
  <Paragraphs>144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Times New Roman</vt:lpstr>
      <vt:lpstr>Verdana</vt:lpstr>
      <vt:lpstr>Wingdings</vt:lpstr>
      <vt:lpstr>Office Theme</vt:lpstr>
      <vt:lpstr>Présentation PowerPoint</vt:lpstr>
      <vt:lpstr>LE CIRCUIT TRAINING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sebastien pelissier</cp:lastModifiedBy>
  <cp:revision>1</cp:revision>
  <dcterms:modified xsi:type="dcterms:W3CDTF">2021-09-07T05:48:46Z</dcterms:modified>
</cp:coreProperties>
</file>